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68" r:id="rId4"/>
    <p:sldId id="259" r:id="rId5"/>
    <p:sldId id="260" r:id="rId6"/>
    <p:sldId id="267" r:id="rId7"/>
    <p:sldId id="263" r:id="rId8"/>
    <p:sldId id="264" r:id="rId9"/>
    <p:sldId id="265" r:id="rId10"/>
    <p:sldId id="269" r:id="rId11"/>
    <p:sldId id="266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B94D4AA-508C-DAD9-B34A-ADE03CFBF4C8}" v="10" dt="2025-03-06T02:26:13.916"/>
    <p1510:client id="{794868D6-3374-19E8-CD65-ECFC801AFBAD}" v="27" dt="2025-03-06T04:44:26.103"/>
    <p1510:client id="{A4C98B4A-F2D4-4566-8709-CCEFC5AC3102}" v="283" dt="2025-03-06T05:21:19.188"/>
    <p1510:client id="{EC013663-F350-47D7-B6D4-B55A6375FA7B}" v="16" dt="2025-03-06T20:10:53.71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59790" autoAdjust="0"/>
  </p:normalViewPr>
  <p:slideViewPr>
    <p:cSldViewPr snapToGrid="0">
      <p:cViewPr varScale="1">
        <p:scale>
          <a:sx n="48" d="100"/>
          <a:sy n="48" d="100"/>
        </p:scale>
        <p:origin x="1341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ckom, Daniel" userId="5b5ee5e9-1f52-436f-a451-64dd102c271b" providerId="ADAL" clId="{A4C98B4A-F2D4-4566-8709-CCEFC5AC3102}"/>
    <pc:docChg chg="undo custSel addSld delSld modSld sldOrd">
      <pc:chgData name="Ackom, Daniel" userId="5b5ee5e9-1f52-436f-a451-64dd102c271b" providerId="ADAL" clId="{A4C98B4A-F2D4-4566-8709-CCEFC5AC3102}" dt="2025-03-06T05:24:26.951" v="488" actId="1076"/>
      <pc:docMkLst>
        <pc:docMk/>
      </pc:docMkLst>
      <pc:sldChg chg="addSp modSp mod setBg">
        <pc:chgData name="Ackom, Daniel" userId="5b5ee5e9-1f52-436f-a451-64dd102c271b" providerId="ADAL" clId="{A4C98B4A-F2D4-4566-8709-CCEFC5AC3102}" dt="2025-03-06T00:51:37.054" v="178" actId="26606"/>
        <pc:sldMkLst>
          <pc:docMk/>
          <pc:sldMk cId="3946250428" sldId="256"/>
        </pc:sldMkLst>
        <pc:spChg chg="mod">
          <ac:chgData name="Ackom, Daniel" userId="5b5ee5e9-1f52-436f-a451-64dd102c271b" providerId="ADAL" clId="{A4C98B4A-F2D4-4566-8709-CCEFC5AC3102}" dt="2025-03-06T00:51:37.054" v="178" actId="26606"/>
          <ac:spMkLst>
            <pc:docMk/>
            <pc:sldMk cId="3946250428" sldId="256"/>
            <ac:spMk id="2" creationId="{8605BCA8-F6CE-014F-D978-209D5C3A9C38}"/>
          </ac:spMkLst>
        </pc:spChg>
        <pc:spChg chg="mod">
          <ac:chgData name="Ackom, Daniel" userId="5b5ee5e9-1f52-436f-a451-64dd102c271b" providerId="ADAL" clId="{A4C98B4A-F2D4-4566-8709-CCEFC5AC3102}" dt="2025-03-06T00:51:37.054" v="178" actId="26606"/>
          <ac:spMkLst>
            <pc:docMk/>
            <pc:sldMk cId="3946250428" sldId="256"/>
            <ac:spMk id="3" creationId="{52EA05F5-1116-AABB-FEB1-D36CA6D58A0E}"/>
          </ac:spMkLst>
        </pc:spChg>
        <pc:spChg chg="mod">
          <ac:chgData name="Ackom, Daniel" userId="5b5ee5e9-1f52-436f-a451-64dd102c271b" providerId="ADAL" clId="{A4C98B4A-F2D4-4566-8709-CCEFC5AC3102}" dt="2025-03-06T00:51:37.054" v="178" actId="26606"/>
          <ac:spMkLst>
            <pc:docMk/>
            <pc:sldMk cId="3946250428" sldId="256"/>
            <ac:spMk id="5" creationId="{F9DF0E3D-13F4-DBC7-9BF7-E16081C21A09}"/>
          </ac:spMkLst>
        </pc:spChg>
        <pc:spChg chg="add">
          <ac:chgData name="Ackom, Daniel" userId="5b5ee5e9-1f52-436f-a451-64dd102c271b" providerId="ADAL" clId="{A4C98B4A-F2D4-4566-8709-CCEFC5AC3102}" dt="2025-03-06T00:51:37.054" v="178" actId="26606"/>
          <ac:spMkLst>
            <pc:docMk/>
            <pc:sldMk cId="3946250428" sldId="256"/>
            <ac:spMk id="10" creationId="{8C790BE2-4E4F-4AAF-81A2-4A6F4885EBE6}"/>
          </ac:spMkLst>
        </pc:spChg>
        <pc:spChg chg="add">
          <ac:chgData name="Ackom, Daniel" userId="5b5ee5e9-1f52-436f-a451-64dd102c271b" providerId="ADAL" clId="{A4C98B4A-F2D4-4566-8709-CCEFC5AC3102}" dt="2025-03-06T00:51:37.054" v="178" actId="26606"/>
          <ac:spMkLst>
            <pc:docMk/>
            <pc:sldMk cId="3946250428" sldId="256"/>
            <ac:spMk id="12" creationId="{D28B54C3-B57B-472A-B96E-1FCB67093DC2}"/>
          </ac:spMkLst>
        </pc:spChg>
        <pc:spChg chg="add">
          <ac:chgData name="Ackom, Daniel" userId="5b5ee5e9-1f52-436f-a451-64dd102c271b" providerId="ADAL" clId="{A4C98B4A-F2D4-4566-8709-CCEFC5AC3102}" dt="2025-03-06T00:51:37.054" v="178" actId="26606"/>
          <ac:spMkLst>
            <pc:docMk/>
            <pc:sldMk cId="3946250428" sldId="256"/>
            <ac:spMk id="14" creationId="{7DB3C429-F8DA-49B9-AF84-21996FCF78B5}"/>
          </ac:spMkLst>
        </pc:spChg>
        <pc:spChg chg="add">
          <ac:chgData name="Ackom, Daniel" userId="5b5ee5e9-1f52-436f-a451-64dd102c271b" providerId="ADAL" clId="{A4C98B4A-F2D4-4566-8709-CCEFC5AC3102}" dt="2025-03-06T00:51:37.054" v="178" actId="26606"/>
          <ac:spMkLst>
            <pc:docMk/>
            <pc:sldMk cId="3946250428" sldId="256"/>
            <ac:spMk id="16" creationId="{E12088DD-B1AD-40E0-8B86-1D87A2CCD9BE}"/>
          </ac:spMkLst>
        </pc:spChg>
        <pc:spChg chg="add">
          <ac:chgData name="Ackom, Daniel" userId="5b5ee5e9-1f52-436f-a451-64dd102c271b" providerId="ADAL" clId="{A4C98B4A-F2D4-4566-8709-CCEFC5AC3102}" dt="2025-03-06T00:51:37.054" v="178" actId="26606"/>
          <ac:spMkLst>
            <pc:docMk/>
            <pc:sldMk cId="3946250428" sldId="256"/>
            <ac:spMk id="18" creationId="{C4C9F2B0-1044-46EB-8AEB-C3BFFDE6C2CC}"/>
          </ac:spMkLst>
        </pc:spChg>
        <pc:spChg chg="add">
          <ac:chgData name="Ackom, Daniel" userId="5b5ee5e9-1f52-436f-a451-64dd102c271b" providerId="ADAL" clId="{A4C98B4A-F2D4-4566-8709-CCEFC5AC3102}" dt="2025-03-06T00:51:37.054" v="178" actId="26606"/>
          <ac:spMkLst>
            <pc:docMk/>
            <pc:sldMk cId="3946250428" sldId="256"/>
            <ac:spMk id="20" creationId="{0C395952-4E26-45A2-8756-2ADFD6E53C6E}"/>
          </ac:spMkLst>
        </pc:spChg>
        <pc:spChg chg="add">
          <ac:chgData name="Ackom, Daniel" userId="5b5ee5e9-1f52-436f-a451-64dd102c271b" providerId="ADAL" clId="{A4C98B4A-F2D4-4566-8709-CCEFC5AC3102}" dt="2025-03-06T00:51:37.054" v="178" actId="26606"/>
          <ac:spMkLst>
            <pc:docMk/>
            <pc:sldMk cId="3946250428" sldId="256"/>
            <ac:spMk id="22" creationId="{4734BADF-9461-4621-B112-2D7BABEA7DD0}"/>
          </ac:spMkLst>
        </pc:spChg>
      </pc:sldChg>
      <pc:sldChg chg="del">
        <pc:chgData name="Ackom, Daniel" userId="5b5ee5e9-1f52-436f-a451-64dd102c271b" providerId="ADAL" clId="{A4C98B4A-F2D4-4566-8709-CCEFC5AC3102}" dt="2025-03-06T00:52:05.952" v="179" actId="2696"/>
        <pc:sldMkLst>
          <pc:docMk/>
          <pc:sldMk cId="1573592739" sldId="257"/>
        </pc:sldMkLst>
      </pc:sldChg>
      <pc:sldChg chg="del">
        <pc:chgData name="Ackom, Daniel" userId="5b5ee5e9-1f52-436f-a451-64dd102c271b" providerId="ADAL" clId="{A4C98B4A-F2D4-4566-8709-CCEFC5AC3102}" dt="2025-03-06T00:50:32.379" v="177" actId="2696"/>
        <pc:sldMkLst>
          <pc:docMk/>
          <pc:sldMk cId="940699508" sldId="258"/>
        </pc:sldMkLst>
      </pc:sldChg>
      <pc:sldChg chg="modSp add del mod">
        <pc:chgData name="Ackom, Daniel" userId="5b5ee5e9-1f52-436f-a451-64dd102c271b" providerId="ADAL" clId="{A4C98B4A-F2D4-4566-8709-CCEFC5AC3102}" dt="2025-03-06T05:22:53.344" v="477" actId="14100"/>
        <pc:sldMkLst>
          <pc:docMk/>
          <pc:sldMk cId="4034851631" sldId="259"/>
        </pc:sldMkLst>
        <pc:picChg chg="mod">
          <ac:chgData name="Ackom, Daniel" userId="5b5ee5e9-1f52-436f-a451-64dd102c271b" providerId="ADAL" clId="{A4C98B4A-F2D4-4566-8709-CCEFC5AC3102}" dt="2025-03-06T05:22:53.344" v="477" actId="14100"/>
          <ac:picMkLst>
            <pc:docMk/>
            <pc:sldMk cId="4034851631" sldId="259"/>
            <ac:picMk id="5" creationId="{397FCAE7-EE3F-2694-4C95-8DCADFAA1C9C}"/>
          </ac:picMkLst>
        </pc:picChg>
      </pc:sldChg>
      <pc:sldChg chg="modSp mod">
        <pc:chgData name="Ackom, Daniel" userId="5b5ee5e9-1f52-436f-a451-64dd102c271b" providerId="ADAL" clId="{A4C98B4A-F2D4-4566-8709-CCEFC5AC3102}" dt="2025-03-06T05:23:08.890" v="479" actId="122"/>
        <pc:sldMkLst>
          <pc:docMk/>
          <pc:sldMk cId="1781126673" sldId="260"/>
        </pc:sldMkLst>
        <pc:spChg chg="mod">
          <ac:chgData name="Ackom, Daniel" userId="5b5ee5e9-1f52-436f-a451-64dd102c271b" providerId="ADAL" clId="{A4C98B4A-F2D4-4566-8709-CCEFC5AC3102}" dt="2025-03-06T05:23:08.890" v="479" actId="122"/>
          <ac:spMkLst>
            <pc:docMk/>
            <pc:sldMk cId="1781126673" sldId="260"/>
            <ac:spMk id="2" creationId="{09921152-150E-4ACD-6AC0-C4476A581632}"/>
          </ac:spMkLst>
        </pc:spChg>
      </pc:sldChg>
      <pc:sldChg chg="del">
        <pc:chgData name="Ackom, Daniel" userId="5b5ee5e9-1f52-436f-a451-64dd102c271b" providerId="ADAL" clId="{A4C98B4A-F2D4-4566-8709-CCEFC5AC3102}" dt="2025-03-06T04:12:23.452" v="196" actId="47"/>
        <pc:sldMkLst>
          <pc:docMk/>
          <pc:sldMk cId="33447741" sldId="261"/>
        </pc:sldMkLst>
      </pc:sldChg>
      <pc:sldChg chg="addSp delSp modSp mod ord">
        <pc:chgData name="Ackom, Daniel" userId="5b5ee5e9-1f52-436f-a451-64dd102c271b" providerId="ADAL" clId="{A4C98B4A-F2D4-4566-8709-CCEFC5AC3102}" dt="2025-03-06T03:39:15.818" v="184" actId="14100"/>
        <pc:sldMkLst>
          <pc:docMk/>
          <pc:sldMk cId="1547903297" sldId="262"/>
        </pc:sldMkLst>
        <pc:spChg chg="mod">
          <ac:chgData name="Ackom, Daniel" userId="5b5ee5e9-1f52-436f-a451-64dd102c271b" providerId="ADAL" clId="{A4C98B4A-F2D4-4566-8709-CCEFC5AC3102}" dt="2025-03-06T00:47:36.450" v="96" actId="20577"/>
          <ac:spMkLst>
            <pc:docMk/>
            <pc:sldMk cId="1547903297" sldId="262"/>
            <ac:spMk id="2" creationId="{5ECBE3E2-C332-8BE3-B934-65724DE90F2B}"/>
          </ac:spMkLst>
        </pc:spChg>
        <pc:spChg chg="add del mod">
          <ac:chgData name="Ackom, Daniel" userId="5b5ee5e9-1f52-436f-a451-64dd102c271b" providerId="ADAL" clId="{A4C98B4A-F2D4-4566-8709-CCEFC5AC3102}" dt="2025-03-06T00:47:29.507" v="83" actId="478"/>
          <ac:spMkLst>
            <pc:docMk/>
            <pc:sldMk cId="1547903297" sldId="262"/>
            <ac:spMk id="5" creationId="{4030F941-DEEA-036B-811F-B784B1100EDD}"/>
          </ac:spMkLst>
        </pc:spChg>
        <pc:spChg chg="add mod">
          <ac:chgData name="Ackom, Daniel" userId="5b5ee5e9-1f52-436f-a451-64dd102c271b" providerId="ADAL" clId="{A4C98B4A-F2D4-4566-8709-CCEFC5AC3102}" dt="2025-03-06T00:48:32.160" v="126" actId="1036"/>
          <ac:spMkLst>
            <pc:docMk/>
            <pc:sldMk cId="1547903297" sldId="262"/>
            <ac:spMk id="9" creationId="{EEB92B4D-98C6-7AD8-0DFE-EC5DAA524313}"/>
          </ac:spMkLst>
        </pc:spChg>
        <pc:spChg chg="add mod">
          <ac:chgData name="Ackom, Daniel" userId="5b5ee5e9-1f52-436f-a451-64dd102c271b" providerId="ADAL" clId="{A4C98B4A-F2D4-4566-8709-CCEFC5AC3102}" dt="2025-03-06T00:49:11.327" v="141" actId="1076"/>
          <ac:spMkLst>
            <pc:docMk/>
            <pc:sldMk cId="1547903297" sldId="262"/>
            <ac:spMk id="11" creationId="{E5C97246-9296-6CB0-7C46-7B41313601AA}"/>
          </ac:spMkLst>
        </pc:spChg>
        <pc:spChg chg="add mod">
          <ac:chgData name="Ackom, Daniel" userId="5b5ee5e9-1f52-436f-a451-64dd102c271b" providerId="ADAL" clId="{A4C98B4A-F2D4-4566-8709-CCEFC5AC3102}" dt="2025-03-06T00:48:49.937" v="136" actId="122"/>
          <ac:spMkLst>
            <pc:docMk/>
            <pc:sldMk cId="1547903297" sldId="262"/>
            <ac:spMk id="12" creationId="{AD651DFB-35EF-38A5-05CA-D723E297F90E}"/>
          </ac:spMkLst>
        </pc:spChg>
        <pc:graphicFrameChg chg="add mod">
          <ac:chgData name="Ackom, Daniel" userId="5b5ee5e9-1f52-436f-a451-64dd102c271b" providerId="ADAL" clId="{A4C98B4A-F2D4-4566-8709-CCEFC5AC3102}" dt="2025-03-06T03:39:15.818" v="184" actId="14100"/>
          <ac:graphicFrameMkLst>
            <pc:docMk/>
            <pc:sldMk cId="1547903297" sldId="262"/>
            <ac:graphicFrameMk id="6" creationId="{1D268045-479B-AC21-5D0E-B49BF9A4FA12}"/>
          </ac:graphicFrameMkLst>
        </pc:graphicFrameChg>
        <pc:picChg chg="del">
          <ac:chgData name="Ackom, Daniel" userId="5b5ee5e9-1f52-436f-a451-64dd102c271b" providerId="ADAL" clId="{A4C98B4A-F2D4-4566-8709-CCEFC5AC3102}" dt="2025-03-06T00:46:56.242" v="5" actId="478"/>
          <ac:picMkLst>
            <pc:docMk/>
            <pc:sldMk cId="1547903297" sldId="262"/>
            <ac:picMk id="3" creationId="{A7C0C2B6-3A74-C800-6EF6-69485FBB3899}"/>
          </ac:picMkLst>
        </pc:picChg>
        <pc:picChg chg="del">
          <ac:chgData name="Ackom, Daniel" userId="5b5ee5e9-1f52-436f-a451-64dd102c271b" providerId="ADAL" clId="{A4C98B4A-F2D4-4566-8709-CCEFC5AC3102}" dt="2025-03-06T00:46:57.929" v="6" actId="478"/>
          <ac:picMkLst>
            <pc:docMk/>
            <pc:sldMk cId="1547903297" sldId="262"/>
            <ac:picMk id="4" creationId="{0342475C-4A60-DA2C-75A6-1893C7AAB467}"/>
          </ac:picMkLst>
        </pc:picChg>
        <pc:picChg chg="add mod">
          <ac:chgData name="Ackom, Daniel" userId="5b5ee5e9-1f52-436f-a451-64dd102c271b" providerId="ADAL" clId="{A4C98B4A-F2D4-4566-8709-CCEFC5AC3102}" dt="2025-03-06T03:39:00.539" v="182" actId="14100"/>
          <ac:picMkLst>
            <pc:docMk/>
            <pc:sldMk cId="1547903297" sldId="262"/>
            <ac:picMk id="7" creationId="{D60D040D-148E-BFC1-E9EF-E58FA594FC9C}"/>
          </ac:picMkLst>
        </pc:picChg>
        <pc:picChg chg="add mod">
          <ac:chgData name="Ackom, Daniel" userId="5b5ee5e9-1f52-436f-a451-64dd102c271b" providerId="ADAL" clId="{A4C98B4A-F2D4-4566-8709-CCEFC5AC3102}" dt="2025-03-06T00:48:29.281" v="119" actId="1036"/>
          <ac:picMkLst>
            <pc:docMk/>
            <pc:sldMk cId="1547903297" sldId="262"/>
            <ac:picMk id="8" creationId="{E6F5D90A-192B-53A7-8E40-11E4E38689A1}"/>
          </ac:picMkLst>
        </pc:picChg>
        <pc:picChg chg="add mod">
          <ac:chgData name="Ackom, Daniel" userId="5b5ee5e9-1f52-436f-a451-64dd102c271b" providerId="ADAL" clId="{A4C98B4A-F2D4-4566-8709-CCEFC5AC3102}" dt="2025-03-06T00:49:07.657" v="140" actId="14100"/>
          <ac:picMkLst>
            <pc:docMk/>
            <pc:sldMk cId="1547903297" sldId="262"/>
            <ac:picMk id="10" creationId="{712DD5DD-475C-36E6-26E6-18CA5CD7AB64}"/>
          </ac:picMkLst>
        </pc:picChg>
      </pc:sldChg>
      <pc:sldChg chg="modSp mod">
        <pc:chgData name="Ackom, Daniel" userId="5b5ee5e9-1f52-436f-a451-64dd102c271b" providerId="ADAL" clId="{A4C98B4A-F2D4-4566-8709-CCEFC5AC3102}" dt="2025-03-06T05:24:08.007" v="485" actId="14100"/>
        <pc:sldMkLst>
          <pc:docMk/>
          <pc:sldMk cId="1980341611" sldId="263"/>
        </pc:sldMkLst>
        <pc:picChg chg="mod">
          <ac:chgData name="Ackom, Daniel" userId="5b5ee5e9-1f52-436f-a451-64dd102c271b" providerId="ADAL" clId="{A4C98B4A-F2D4-4566-8709-CCEFC5AC3102}" dt="2025-03-06T05:23:26.215" v="480" actId="1076"/>
          <ac:picMkLst>
            <pc:docMk/>
            <pc:sldMk cId="1980341611" sldId="263"/>
            <ac:picMk id="5" creationId="{FBC5D030-9093-52AE-3CBC-FD94EB146DB6}"/>
          </ac:picMkLst>
        </pc:picChg>
        <pc:picChg chg="mod">
          <ac:chgData name="Ackom, Daniel" userId="5b5ee5e9-1f52-436f-a451-64dd102c271b" providerId="ADAL" clId="{A4C98B4A-F2D4-4566-8709-CCEFC5AC3102}" dt="2025-03-06T05:24:08.007" v="485" actId="14100"/>
          <ac:picMkLst>
            <pc:docMk/>
            <pc:sldMk cId="1980341611" sldId="263"/>
            <ac:picMk id="6" creationId="{21E98161-F154-2BC0-0BF6-F4BF0301719C}"/>
          </ac:picMkLst>
        </pc:picChg>
      </pc:sldChg>
      <pc:sldChg chg="modSp mod">
        <pc:chgData name="Ackom, Daniel" userId="5b5ee5e9-1f52-436f-a451-64dd102c271b" providerId="ADAL" clId="{A4C98B4A-F2D4-4566-8709-CCEFC5AC3102}" dt="2025-03-06T05:23:56.856" v="483" actId="14100"/>
        <pc:sldMkLst>
          <pc:docMk/>
          <pc:sldMk cId="285227624" sldId="264"/>
        </pc:sldMkLst>
        <pc:picChg chg="mod">
          <ac:chgData name="Ackom, Daniel" userId="5b5ee5e9-1f52-436f-a451-64dd102c271b" providerId="ADAL" clId="{A4C98B4A-F2D4-4566-8709-CCEFC5AC3102}" dt="2025-03-06T05:23:35.312" v="481" actId="1076"/>
          <ac:picMkLst>
            <pc:docMk/>
            <pc:sldMk cId="285227624" sldId="264"/>
            <ac:picMk id="3" creationId="{7BE1B144-B392-729E-72B5-4206F81A1990}"/>
          </ac:picMkLst>
        </pc:picChg>
        <pc:picChg chg="mod">
          <ac:chgData name="Ackom, Daniel" userId="5b5ee5e9-1f52-436f-a451-64dd102c271b" providerId="ADAL" clId="{A4C98B4A-F2D4-4566-8709-CCEFC5AC3102}" dt="2025-03-06T05:23:56.856" v="483" actId="14100"/>
          <ac:picMkLst>
            <pc:docMk/>
            <pc:sldMk cId="285227624" sldId="264"/>
            <ac:picMk id="4" creationId="{078609CF-140E-4BB8-0B4C-43F1F78726F5}"/>
          </ac:picMkLst>
        </pc:picChg>
      </pc:sldChg>
      <pc:sldChg chg="modSp mod">
        <pc:chgData name="Ackom, Daniel" userId="5b5ee5e9-1f52-436f-a451-64dd102c271b" providerId="ADAL" clId="{A4C98B4A-F2D4-4566-8709-CCEFC5AC3102}" dt="2025-03-06T05:24:26.951" v="488" actId="1076"/>
        <pc:sldMkLst>
          <pc:docMk/>
          <pc:sldMk cId="2692507297" sldId="265"/>
        </pc:sldMkLst>
        <pc:picChg chg="mod">
          <ac:chgData name="Ackom, Daniel" userId="5b5ee5e9-1f52-436f-a451-64dd102c271b" providerId="ADAL" clId="{A4C98B4A-F2D4-4566-8709-CCEFC5AC3102}" dt="2025-03-06T05:24:26.951" v="488" actId="1076"/>
          <ac:picMkLst>
            <pc:docMk/>
            <pc:sldMk cId="2692507297" sldId="265"/>
            <ac:picMk id="3" creationId="{2B2CA9D4-CC2B-E0B9-380B-FA59364A2202}"/>
          </ac:picMkLst>
        </pc:picChg>
        <pc:picChg chg="mod">
          <ac:chgData name="Ackom, Daniel" userId="5b5ee5e9-1f52-436f-a451-64dd102c271b" providerId="ADAL" clId="{A4C98B4A-F2D4-4566-8709-CCEFC5AC3102}" dt="2025-03-06T05:24:23.776" v="487" actId="14100"/>
          <ac:picMkLst>
            <pc:docMk/>
            <pc:sldMk cId="2692507297" sldId="265"/>
            <ac:picMk id="5" creationId="{ADBF7309-32C0-9589-8291-0EA7BDC4A9C1}"/>
          </ac:picMkLst>
        </pc:picChg>
      </pc:sldChg>
      <pc:sldChg chg="addSp modSp mod">
        <pc:chgData name="Ackom, Daniel" userId="5b5ee5e9-1f52-436f-a451-64dd102c271b" providerId="ADAL" clId="{A4C98B4A-F2D4-4566-8709-CCEFC5AC3102}" dt="2025-03-06T05:18:10.449" v="460" actId="14100"/>
        <pc:sldMkLst>
          <pc:docMk/>
          <pc:sldMk cId="3329144622" sldId="266"/>
        </pc:sldMkLst>
        <pc:spChg chg="add mod">
          <ac:chgData name="Ackom, Daniel" userId="5b5ee5e9-1f52-436f-a451-64dd102c271b" providerId="ADAL" clId="{A4C98B4A-F2D4-4566-8709-CCEFC5AC3102}" dt="2025-03-06T05:18:10.449" v="460" actId="14100"/>
          <ac:spMkLst>
            <pc:docMk/>
            <pc:sldMk cId="3329144622" sldId="266"/>
            <ac:spMk id="5" creationId="{70CB4908-A5B1-FB6A-28AB-62ECCC17613A}"/>
          </ac:spMkLst>
        </pc:spChg>
        <pc:spChg chg="add mod">
          <ac:chgData name="Ackom, Daniel" userId="5b5ee5e9-1f52-436f-a451-64dd102c271b" providerId="ADAL" clId="{A4C98B4A-F2D4-4566-8709-CCEFC5AC3102}" dt="2025-03-06T04:47:42.128" v="296"/>
          <ac:spMkLst>
            <pc:docMk/>
            <pc:sldMk cId="3329144622" sldId="266"/>
            <ac:spMk id="6" creationId="{91B4057D-EE4C-E8B3-12A6-E9BF17984DE4}"/>
          </ac:spMkLst>
        </pc:spChg>
        <pc:graphicFrameChg chg="mod modGraphic">
          <ac:chgData name="Ackom, Daniel" userId="5b5ee5e9-1f52-436f-a451-64dd102c271b" providerId="ADAL" clId="{A4C98B4A-F2D4-4566-8709-CCEFC5AC3102}" dt="2025-03-06T05:17:44.704" v="459" actId="14734"/>
          <ac:graphicFrameMkLst>
            <pc:docMk/>
            <pc:sldMk cId="3329144622" sldId="266"/>
            <ac:graphicFrameMk id="16" creationId="{2F02AC9A-EA16-DBF1-F309-15EB871E528A}"/>
          </ac:graphicFrameMkLst>
        </pc:graphicFrameChg>
      </pc:sldChg>
      <pc:sldChg chg="add">
        <pc:chgData name="Ackom, Daniel" userId="5b5ee5e9-1f52-436f-a451-64dd102c271b" providerId="ADAL" clId="{A4C98B4A-F2D4-4566-8709-CCEFC5AC3102}" dt="2025-03-06T00:46:37.279" v="2" actId="2890"/>
        <pc:sldMkLst>
          <pc:docMk/>
          <pc:sldMk cId="3110429808" sldId="267"/>
        </pc:sldMkLst>
      </pc:sldChg>
      <pc:sldChg chg="addSp delSp modSp add mod ord">
        <pc:chgData name="Ackom, Daniel" userId="5b5ee5e9-1f52-436f-a451-64dd102c271b" providerId="ADAL" clId="{A4C98B4A-F2D4-4566-8709-CCEFC5AC3102}" dt="2025-03-06T00:50:20.089" v="176" actId="20577"/>
        <pc:sldMkLst>
          <pc:docMk/>
          <pc:sldMk cId="1558725028" sldId="268"/>
        </pc:sldMkLst>
        <pc:spChg chg="mod">
          <ac:chgData name="Ackom, Daniel" userId="5b5ee5e9-1f52-436f-a451-64dd102c271b" providerId="ADAL" clId="{A4C98B4A-F2D4-4566-8709-CCEFC5AC3102}" dt="2025-03-06T00:50:08.431" v="165" actId="20577"/>
          <ac:spMkLst>
            <pc:docMk/>
            <pc:sldMk cId="1558725028" sldId="268"/>
            <ac:spMk id="2" creationId="{235715D0-306D-EFD2-4F83-C227DFC310AF}"/>
          </ac:spMkLst>
        </pc:spChg>
        <pc:spChg chg="add mod">
          <ac:chgData name="Ackom, Daniel" userId="5b5ee5e9-1f52-436f-a451-64dd102c271b" providerId="ADAL" clId="{A4C98B4A-F2D4-4566-8709-CCEFC5AC3102}" dt="2025-03-06T00:49:52.512" v="149" actId="1076"/>
          <ac:spMkLst>
            <pc:docMk/>
            <pc:sldMk cId="1558725028" sldId="268"/>
            <ac:spMk id="3" creationId="{7779D94D-0C6B-1896-F894-E421810298D1}"/>
          </ac:spMkLst>
        </pc:spChg>
        <pc:spChg chg="add mod">
          <ac:chgData name="Ackom, Daniel" userId="5b5ee5e9-1f52-436f-a451-64dd102c271b" providerId="ADAL" clId="{A4C98B4A-F2D4-4566-8709-CCEFC5AC3102}" dt="2025-03-06T00:50:20.089" v="176" actId="20577"/>
          <ac:spMkLst>
            <pc:docMk/>
            <pc:sldMk cId="1558725028" sldId="268"/>
            <ac:spMk id="4" creationId="{111897E8-42B6-A730-D774-9417FF84565E}"/>
          </ac:spMkLst>
        </pc:spChg>
        <pc:picChg chg="del">
          <ac:chgData name="Ackom, Daniel" userId="5b5ee5e9-1f52-436f-a451-64dd102c271b" providerId="ADAL" clId="{A4C98B4A-F2D4-4566-8709-CCEFC5AC3102}" dt="2025-03-06T00:49:44.056" v="145" actId="478"/>
          <ac:picMkLst>
            <pc:docMk/>
            <pc:sldMk cId="1558725028" sldId="268"/>
            <ac:picMk id="5" creationId="{01265BB1-0F70-D116-584E-931214045106}"/>
          </ac:picMkLst>
        </pc:picChg>
        <pc:picChg chg="del">
          <ac:chgData name="Ackom, Daniel" userId="5b5ee5e9-1f52-436f-a451-64dd102c271b" providerId="ADAL" clId="{A4C98B4A-F2D4-4566-8709-CCEFC5AC3102}" dt="2025-03-06T00:49:44.612" v="146" actId="478"/>
          <ac:picMkLst>
            <pc:docMk/>
            <pc:sldMk cId="1558725028" sldId="268"/>
            <ac:picMk id="6" creationId="{A740FE6D-CA1A-6188-AB54-0744BA1AAA60}"/>
          </ac:picMkLst>
        </pc:picChg>
      </pc:sldChg>
      <pc:sldChg chg="addSp delSp modSp add mod">
        <pc:chgData name="Ackom, Daniel" userId="5b5ee5e9-1f52-436f-a451-64dd102c271b" providerId="ADAL" clId="{A4C98B4A-F2D4-4566-8709-CCEFC5AC3102}" dt="2025-03-06T05:21:40.842" v="475" actId="207"/>
        <pc:sldMkLst>
          <pc:docMk/>
          <pc:sldMk cId="3945694272" sldId="269"/>
        </pc:sldMkLst>
        <pc:spChg chg="add mod">
          <ac:chgData name="Ackom, Daniel" userId="5b5ee5e9-1f52-436f-a451-64dd102c271b" providerId="ADAL" clId="{A4C98B4A-F2D4-4566-8709-CCEFC5AC3102}" dt="2025-03-06T05:21:40.842" v="475" actId="207"/>
          <ac:spMkLst>
            <pc:docMk/>
            <pc:sldMk cId="3945694272" sldId="269"/>
            <ac:spMk id="7" creationId="{31888E32-D087-1096-A3F5-A432F690E19D}"/>
          </ac:spMkLst>
        </pc:spChg>
        <pc:picChg chg="del">
          <ac:chgData name="Ackom, Daniel" userId="5b5ee5e9-1f52-436f-a451-64dd102c271b" providerId="ADAL" clId="{A4C98B4A-F2D4-4566-8709-CCEFC5AC3102}" dt="2025-03-06T04:07:46.153" v="188" actId="478"/>
          <ac:picMkLst>
            <pc:docMk/>
            <pc:sldMk cId="3945694272" sldId="269"/>
            <ac:picMk id="3" creationId="{1520128C-349C-09B3-BD3B-790D4EFADB01}"/>
          </ac:picMkLst>
        </pc:picChg>
        <pc:picChg chg="del mod">
          <ac:chgData name="Ackom, Daniel" userId="5b5ee5e9-1f52-436f-a451-64dd102c271b" providerId="ADAL" clId="{A4C98B4A-F2D4-4566-8709-CCEFC5AC3102}" dt="2025-03-06T04:07:45.571" v="187" actId="478"/>
          <ac:picMkLst>
            <pc:docMk/>
            <pc:sldMk cId="3945694272" sldId="269"/>
            <ac:picMk id="5" creationId="{B3763D1A-C925-0FE7-7B2C-751D9BF3645B}"/>
          </ac:picMkLst>
        </pc:picChg>
        <pc:picChg chg="add mod">
          <ac:chgData name="Ackom, Daniel" userId="5b5ee5e9-1f52-436f-a451-64dd102c271b" providerId="ADAL" clId="{A4C98B4A-F2D4-4566-8709-CCEFC5AC3102}" dt="2025-03-06T04:13:17.791" v="197" actId="1076"/>
          <ac:picMkLst>
            <pc:docMk/>
            <pc:sldMk cId="3945694272" sldId="269"/>
            <ac:picMk id="6" creationId="{F2E870D0-8CBC-36E3-D72F-009DF81EC40A}"/>
          </ac:picMkLst>
        </pc:picChg>
      </pc:sldChg>
      <pc:sldChg chg="addSp delSp modSp add del mod ord">
        <pc:chgData name="Ackom, Daniel" userId="5b5ee5e9-1f52-436f-a451-64dd102c271b" providerId="ADAL" clId="{A4C98B4A-F2D4-4566-8709-CCEFC5AC3102}" dt="2025-03-06T05:21:22.809" v="474" actId="2696"/>
        <pc:sldMkLst>
          <pc:docMk/>
          <pc:sldMk cId="3725938233" sldId="270"/>
        </pc:sldMkLst>
        <pc:spChg chg="del">
          <ac:chgData name="Ackom, Daniel" userId="5b5ee5e9-1f52-436f-a451-64dd102c271b" providerId="ADAL" clId="{A4C98B4A-F2D4-4566-8709-CCEFC5AC3102}" dt="2025-03-06T05:20:39.693" v="464" actId="478"/>
          <ac:spMkLst>
            <pc:docMk/>
            <pc:sldMk cId="3725938233" sldId="270"/>
            <ac:spMk id="2" creationId="{13620532-53A9-3433-BA54-C43CE9610A67}"/>
          </ac:spMkLst>
        </pc:spChg>
        <pc:spChg chg="add del mod">
          <ac:chgData name="Ackom, Daniel" userId="5b5ee5e9-1f52-436f-a451-64dd102c271b" providerId="ADAL" clId="{A4C98B4A-F2D4-4566-8709-CCEFC5AC3102}" dt="2025-03-06T05:20:41.843" v="466" actId="478"/>
          <ac:spMkLst>
            <pc:docMk/>
            <pc:sldMk cId="3725938233" sldId="270"/>
            <ac:spMk id="6" creationId="{FA52BA3F-C76E-5666-2B6E-40E0E13A8504}"/>
          </ac:spMkLst>
        </pc:spChg>
        <pc:picChg chg="del">
          <ac:chgData name="Ackom, Daniel" userId="5b5ee5e9-1f52-436f-a451-64dd102c271b" providerId="ADAL" clId="{A4C98B4A-F2D4-4566-8709-CCEFC5AC3102}" dt="2025-03-06T05:20:40.371" v="465" actId="478"/>
          <ac:picMkLst>
            <pc:docMk/>
            <pc:sldMk cId="3725938233" sldId="270"/>
            <ac:picMk id="5" creationId="{39A257FC-E297-534C-82B6-7BF7B79E465B}"/>
          </ac:picMkLst>
        </pc:picChg>
        <pc:picChg chg="add del mod">
          <ac:chgData name="Ackom, Daniel" userId="5b5ee5e9-1f52-436f-a451-64dd102c271b" providerId="ADAL" clId="{A4C98B4A-F2D4-4566-8709-CCEFC5AC3102}" dt="2025-03-06T05:21:01.153" v="469" actId="478"/>
          <ac:picMkLst>
            <pc:docMk/>
            <pc:sldMk cId="3725938233" sldId="270"/>
            <ac:picMk id="1026" creationId="{69F39C79-C9E9-6ABE-2F60-876D687F96D7}"/>
          </ac:picMkLst>
        </pc:picChg>
        <pc:picChg chg="add mod">
          <ac:chgData name="Ackom, Daniel" userId="5b5ee5e9-1f52-436f-a451-64dd102c271b" providerId="ADAL" clId="{A4C98B4A-F2D4-4566-8709-CCEFC5AC3102}" dt="2025-03-06T05:21:05.241" v="471" actId="1076"/>
          <ac:picMkLst>
            <pc:docMk/>
            <pc:sldMk cId="3725938233" sldId="270"/>
            <ac:picMk id="1028" creationId="{20D1D34E-E6A7-F644-E749-EDA6387CA6F0}"/>
          </ac:picMkLst>
        </pc:picChg>
      </pc:sldChg>
      <pc:sldChg chg="addSp new">
        <pc:chgData name="Ackom, Daniel" userId="5b5ee5e9-1f52-436f-a451-64dd102c271b" providerId="ADAL" clId="{A4C98B4A-F2D4-4566-8709-CCEFC5AC3102}" dt="2025-03-06T05:21:19.188" v="473"/>
        <pc:sldMkLst>
          <pc:docMk/>
          <pc:sldMk cId="2856702839" sldId="271"/>
        </pc:sldMkLst>
        <pc:picChg chg="add">
          <ac:chgData name="Ackom, Daniel" userId="5b5ee5e9-1f52-436f-a451-64dd102c271b" providerId="ADAL" clId="{A4C98B4A-F2D4-4566-8709-CCEFC5AC3102}" dt="2025-03-06T05:21:19.188" v="473"/>
          <ac:picMkLst>
            <pc:docMk/>
            <pc:sldMk cId="2856702839" sldId="271"/>
            <ac:picMk id="2050" creationId="{8C6764C9-F1E0-78D9-774E-E5756BD10647}"/>
          </ac:picMkLst>
        </pc:picChg>
      </pc:sldChg>
    </pc:docChg>
  </pc:docChgLst>
  <pc:docChgLst>
    <pc:chgData name="Ackom, Daniel" userId="94486f50-6b42-41d7-a89f-70b7f9b317c3" providerId="ADAL" clId="{100E777D-65E4-495A-9BC7-FD3C2FAB405D}"/>
    <pc:docChg chg="undo custSel addSld delSld modSld sldOrd">
      <pc:chgData name="Ackom, Daniel" userId="94486f50-6b42-41d7-a89f-70b7f9b317c3" providerId="ADAL" clId="{100E777D-65E4-495A-9BC7-FD3C2FAB405D}" dt="2025-03-05T07:15:47.561" v="820" actId="1076"/>
      <pc:docMkLst>
        <pc:docMk/>
      </pc:docMkLst>
      <pc:sldChg chg="modSp mod">
        <pc:chgData name="Ackom, Daniel" userId="94486f50-6b42-41d7-a89f-70b7f9b317c3" providerId="ADAL" clId="{100E777D-65E4-495A-9BC7-FD3C2FAB405D}" dt="2025-03-05T05:00:32.091" v="2" actId="14100"/>
        <pc:sldMkLst>
          <pc:docMk/>
          <pc:sldMk cId="3946250428" sldId="256"/>
        </pc:sldMkLst>
        <pc:spChg chg="mod">
          <ac:chgData name="Ackom, Daniel" userId="94486f50-6b42-41d7-a89f-70b7f9b317c3" providerId="ADAL" clId="{100E777D-65E4-495A-9BC7-FD3C2FAB405D}" dt="2025-03-05T05:00:32.091" v="2" actId="14100"/>
          <ac:spMkLst>
            <pc:docMk/>
            <pc:sldMk cId="3946250428" sldId="256"/>
            <ac:spMk id="3" creationId="{52EA05F5-1116-AABB-FEB1-D36CA6D58A0E}"/>
          </ac:spMkLst>
        </pc:spChg>
      </pc:sldChg>
      <pc:sldChg chg="addSp delSp modSp mod">
        <pc:chgData name="Ackom, Daniel" userId="94486f50-6b42-41d7-a89f-70b7f9b317c3" providerId="ADAL" clId="{100E777D-65E4-495A-9BC7-FD3C2FAB405D}" dt="2025-03-05T05:43:22.404" v="486" actId="1076"/>
        <pc:sldMkLst>
          <pc:docMk/>
          <pc:sldMk cId="1573592739" sldId="257"/>
        </pc:sldMkLst>
        <pc:spChg chg="add del mod">
          <ac:chgData name="Ackom, Daniel" userId="94486f50-6b42-41d7-a89f-70b7f9b317c3" providerId="ADAL" clId="{100E777D-65E4-495A-9BC7-FD3C2FAB405D}" dt="2025-03-05T05:29:07.876" v="137" actId="26606"/>
          <ac:spMkLst>
            <pc:docMk/>
            <pc:sldMk cId="1573592739" sldId="257"/>
            <ac:spMk id="3" creationId="{804ACB5D-2666-8873-3E12-F6D8BCE6E4B5}"/>
          </ac:spMkLst>
        </pc:spChg>
        <pc:spChg chg="add del mod">
          <ac:chgData name="Ackom, Daniel" userId="94486f50-6b42-41d7-a89f-70b7f9b317c3" providerId="ADAL" clId="{100E777D-65E4-495A-9BC7-FD3C2FAB405D}" dt="2025-03-05T05:41:50.615" v="463" actId="113"/>
          <ac:spMkLst>
            <pc:docMk/>
            <pc:sldMk cId="1573592739" sldId="257"/>
            <ac:spMk id="6" creationId="{B9438447-9F43-8C71-1DF4-53E07184684A}"/>
          </ac:spMkLst>
        </pc:spChg>
        <pc:spChg chg="add mod">
          <ac:chgData name="Ackom, Daniel" userId="94486f50-6b42-41d7-a89f-70b7f9b317c3" providerId="ADAL" clId="{100E777D-65E4-495A-9BC7-FD3C2FAB405D}" dt="2025-03-05T05:42:29.210" v="478" actId="12788"/>
          <ac:spMkLst>
            <pc:docMk/>
            <pc:sldMk cId="1573592739" sldId="257"/>
            <ac:spMk id="7" creationId="{15FC504C-451B-4F8E-A1D5-1701362AB057}"/>
          </ac:spMkLst>
        </pc:spChg>
        <pc:spChg chg="add mod">
          <ac:chgData name="Ackom, Daniel" userId="94486f50-6b42-41d7-a89f-70b7f9b317c3" providerId="ADAL" clId="{100E777D-65E4-495A-9BC7-FD3C2FAB405D}" dt="2025-03-05T05:42:45.612" v="482" actId="1076"/>
          <ac:spMkLst>
            <pc:docMk/>
            <pc:sldMk cId="1573592739" sldId="257"/>
            <ac:spMk id="8" creationId="{F085ADA6-9434-68D6-86BF-38667C90235E}"/>
          </ac:spMkLst>
        </pc:spChg>
        <pc:graphicFrameChg chg="add del">
          <ac:chgData name="Ackom, Daniel" userId="94486f50-6b42-41d7-a89f-70b7f9b317c3" providerId="ADAL" clId="{100E777D-65E4-495A-9BC7-FD3C2FAB405D}" dt="2025-03-05T05:29:07.856" v="136" actId="26606"/>
          <ac:graphicFrameMkLst>
            <pc:docMk/>
            <pc:sldMk cId="1573592739" sldId="257"/>
            <ac:graphicFrameMk id="1032" creationId="{FA056FF1-802D-4289-FB83-D1FFBFA5C57C}"/>
          </ac:graphicFrameMkLst>
        </pc:graphicFrameChg>
        <pc:graphicFrameChg chg="add mod">
          <ac:chgData name="Ackom, Daniel" userId="94486f50-6b42-41d7-a89f-70b7f9b317c3" providerId="ADAL" clId="{100E777D-65E4-495A-9BC7-FD3C2FAB405D}" dt="2025-03-05T05:43:01.889" v="483" actId="12"/>
          <ac:graphicFrameMkLst>
            <pc:docMk/>
            <pc:sldMk cId="1573592739" sldId="257"/>
            <ac:graphicFrameMk id="1034" creationId="{32663F96-B8B7-4DFA-16EA-DB49DC6834AE}"/>
          </ac:graphicFrameMkLst>
        </pc:graphicFrameChg>
        <pc:picChg chg="add mod">
          <ac:chgData name="Ackom, Daniel" userId="94486f50-6b42-41d7-a89f-70b7f9b317c3" providerId="ADAL" clId="{100E777D-65E4-495A-9BC7-FD3C2FAB405D}" dt="2025-03-05T05:43:22.404" v="486" actId="1076"/>
          <ac:picMkLst>
            <pc:docMk/>
            <pc:sldMk cId="1573592739" sldId="257"/>
            <ac:picMk id="4" creationId="{580429E3-1AD5-9A2B-492C-6AE8FCB1AA85}"/>
          </ac:picMkLst>
        </pc:picChg>
        <pc:picChg chg="add del mod">
          <ac:chgData name="Ackom, Daniel" userId="94486f50-6b42-41d7-a89f-70b7f9b317c3" providerId="ADAL" clId="{100E777D-65E4-495A-9BC7-FD3C2FAB405D}" dt="2025-03-05T05:27:49.430" v="118" actId="1076"/>
          <ac:picMkLst>
            <pc:docMk/>
            <pc:sldMk cId="1573592739" sldId="257"/>
            <ac:picMk id="5" creationId="{B3E32526-084E-D428-4FD1-EE4C65D9494C}"/>
          </ac:picMkLst>
        </pc:picChg>
        <pc:picChg chg="mod">
          <ac:chgData name="Ackom, Daniel" userId="94486f50-6b42-41d7-a89f-70b7f9b317c3" providerId="ADAL" clId="{100E777D-65E4-495A-9BC7-FD3C2FAB405D}" dt="2025-03-05T05:29:16.036" v="138" actId="1076"/>
          <ac:picMkLst>
            <pc:docMk/>
            <pc:sldMk cId="1573592739" sldId="257"/>
            <ac:picMk id="1030" creationId="{F1EABE5C-48FD-3738-68F0-29AEFF4E3482}"/>
          </ac:picMkLst>
        </pc:picChg>
      </pc:sldChg>
      <pc:sldChg chg="addSp delSp modSp add mod ord">
        <pc:chgData name="Ackom, Daniel" userId="94486f50-6b42-41d7-a89f-70b7f9b317c3" providerId="ADAL" clId="{100E777D-65E4-495A-9BC7-FD3C2FAB405D}" dt="2025-03-05T05:59:58.724" v="679" actId="20577"/>
        <pc:sldMkLst>
          <pc:docMk/>
          <pc:sldMk cId="940699508" sldId="258"/>
        </pc:sldMkLst>
        <pc:spChg chg="del mod">
          <ac:chgData name="Ackom, Daniel" userId="94486f50-6b42-41d7-a89f-70b7f9b317c3" providerId="ADAL" clId="{100E777D-65E4-495A-9BC7-FD3C2FAB405D}" dt="2025-03-05T05:38:31.117" v="366" actId="478"/>
          <ac:spMkLst>
            <pc:docMk/>
            <pc:sldMk cId="940699508" sldId="258"/>
            <ac:spMk id="2" creationId="{017C83D1-C282-3B2C-C6FA-12570DA4211D}"/>
          </ac:spMkLst>
        </pc:spChg>
        <pc:spChg chg="mod">
          <ac:chgData name="Ackom, Daniel" userId="94486f50-6b42-41d7-a89f-70b7f9b317c3" providerId="ADAL" clId="{100E777D-65E4-495A-9BC7-FD3C2FAB405D}" dt="2025-03-05T05:59:58.724" v="679" actId="20577"/>
          <ac:spMkLst>
            <pc:docMk/>
            <pc:sldMk cId="940699508" sldId="258"/>
            <ac:spMk id="3" creationId="{4E5D3610-ACDD-6EF4-28FF-77B3290B1C2F}"/>
          </ac:spMkLst>
        </pc:spChg>
        <pc:spChg chg="del mod">
          <ac:chgData name="Ackom, Daniel" userId="94486f50-6b42-41d7-a89f-70b7f9b317c3" providerId="ADAL" clId="{100E777D-65E4-495A-9BC7-FD3C2FAB405D}" dt="2025-03-05T05:25:15.896" v="47" actId="478"/>
          <ac:spMkLst>
            <pc:docMk/>
            <pc:sldMk cId="940699508" sldId="258"/>
            <ac:spMk id="6" creationId="{66838E1F-EDEA-13AC-7216-CDD05CDFE9C0}"/>
          </ac:spMkLst>
        </pc:spChg>
        <pc:spChg chg="add del mod">
          <ac:chgData name="Ackom, Daniel" userId="94486f50-6b42-41d7-a89f-70b7f9b317c3" providerId="ADAL" clId="{100E777D-65E4-495A-9BC7-FD3C2FAB405D}" dt="2025-03-05T05:38:35.566" v="367" actId="478"/>
          <ac:spMkLst>
            <pc:docMk/>
            <pc:sldMk cId="940699508" sldId="258"/>
            <ac:spMk id="9" creationId="{6A2F268F-754B-B546-3E27-D12DB9791865}"/>
          </ac:spMkLst>
        </pc:spChg>
        <pc:graphicFrameChg chg="add del mod">
          <ac:chgData name="Ackom, Daniel" userId="94486f50-6b42-41d7-a89f-70b7f9b317c3" providerId="ADAL" clId="{100E777D-65E4-495A-9BC7-FD3C2FAB405D}" dt="2025-03-05T05:31:59.441" v="194"/>
          <ac:graphicFrameMkLst>
            <pc:docMk/>
            <pc:sldMk cId="940699508" sldId="258"/>
            <ac:graphicFrameMk id="7" creationId="{3F2C3D9C-4444-B909-DAD5-11C6044ABD1A}"/>
          </ac:graphicFrameMkLst>
        </pc:graphicFrameChg>
        <pc:picChg chg="del">
          <ac:chgData name="Ackom, Daniel" userId="94486f50-6b42-41d7-a89f-70b7f9b317c3" providerId="ADAL" clId="{100E777D-65E4-495A-9BC7-FD3C2FAB405D}" dt="2025-03-05T05:25:12.720" v="44" actId="478"/>
          <ac:picMkLst>
            <pc:docMk/>
            <pc:sldMk cId="940699508" sldId="258"/>
            <ac:picMk id="4" creationId="{0A231137-6F72-DCFE-45AB-BBC514CBA32D}"/>
          </ac:picMkLst>
        </pc:picChg>
        <pc:picChg chg="del mod">
          <ac:chgData name="Ackom, Daniel" userId="94486f50-6b42-41d7-a89f-70b7f9b317c3" providerId="ADAL" clId="{100E777D-65E4-495A-9BC7-FD3C2FAB405D}" dt="2025-03-05T05:25:13.288" v="45" actId="478"/>
          <ac:picMkLst>
            <pc:docMk/>
            <pc:sldMk cId="940699508" sldId="258"/>
            <ac:picMk id="5" creationId="{43EE5B89-F78B-8EA7-0CD7-099BA6C3F540}"/>
          </ac:picMkLst>
        </pc:picChg>
        <pc:picChg chg="add del mod">
          <ac:chgData name="Ackom, Daniel" userId="94486f50-6b42-41d7-a89f-70b7f9b317c3" providerId="ADAL" clId="{100E777D-65E4-495A-9BC7-FD3C2FAB405D}" dt="2025-03-05T05:58:55.731" v="648" actId="478"/>
          <ac:picMkLst>
            <pc:docMk/>
            <pc:sldMk cId="940699508" sldId="258"/>
            <ac:picMk id="10" creationId="{7BA58966-5BC9-757B-0447-A287D58721A4}"/>
          </ac:picMkLst>
        </pc:picChg>
        <pc:picChg chg="del">
          <ac:chgData name="Ackom, Daniel" userId="94486f50-6b42-41d7-a89f-70b7f9b317c3" providerId="ADAL" clId="{100E777D-65E4-495A-9BC7-FD3C2FAB405D}" dt="2025-03-05T05:17:52.150" v="17" actId="478"/>
          <ac:picMkLst>
            <pc:docMk/>
            <pc:sldMk cId="940699508" sldId="258"/>
            <ac:picMk id="1030" creationId="{0878F74D-F16F-E358-2BF3-AF105C0C3124}"/>
          </ac:picMkLst>
        </pc:picChg>
      </pc:sldChg>
      <pc:sldChg chg="addSp delSp modSp new mod setBg">
        <pc:chgData name="Ackom, Daniel" userId="94486f50-6b42-41d7-a89f-70b7f9b317c3" providerId="ADAL" clId="{100E777D-65E4-495A-9BC7-FD3C2FAB405D}" dt="2025-03-05T06:00:45.353" v="684" actId="1076"/>
        <pc:sldMkLst>
          <pc:docMk/>
          <pc:sldMk cId="4034851631" sldId="259"/>
        </pc:sldMkLst>
        <pc:spChg chg="mod">
          <ac:chgData name="Ackom, Daniel" userId="94486f50-6b42-41d7-a89f-70b7f9b317c3" providerId="ADAL" clId="{100E777D-65E4-495A-9BC7-FD3C2FAB405D}" dt="2025-03-05T06:00:41.721" v="683" actId="26606"/>
          <ac:spMkLst>
            <pc:docMk/>
            <pc:sldMk cId="4034851631" sldId="259"/>
            <ac:spMk id="2" creationId="{8CD731EA-CB83-2532-A1F1-2A2507030267}"/>
          </ac:spMkLst>
        </pc:spChg>
        <pc:spChg chg="del">
          <ac:chgData name="Ackom, Daniel" userId="94486f50-6b42-41d7-a89f-70b7f9b317c3" providerId="ADAL" clId="{100E777D-65E4-495A-9BC7-FD3C2FAB405D}" dt="2025-03-05T05:54:17.685" v="544" actId="478"/>
          <ac:spMkLst>
            <pc:docMk/>
            <pc:sldMk cId="4034851631" sldId="259"/>
            <ac:spMk id="3" creationId="{4F43E0DF-3584-D6B6-6FA6-29F2EE0E8ACF}"/>
          </ac:spMkLst>
        </pc:spChg>
        <pc:spChg chg="add del">
          <ac:chgData name="Ackom, Daniel" userId="94486f50-6b42-41d7-a89f-70b7f9b317c3" providerId="ADAL" clId="{100E777D-65E4-495A-9BC7-FD3C2FAB405D}" dt="2025-03-05T06:00:41.721" v="683" actId="26606"/>
          <ac:spMkLst>
            <pc:docMk/>
            <pc:sldMk cId="4034851631" sldId="259"/>
            <ac:spMk id="9" creationId="{A8384FB5-9ADC-4DDC-881B-597D56F5B15D}"/>
          </ac:spMkLst>
        </pc:spChg>
        <pc:spChg chg="add del">
          <ac:chgData name="Ackom, Daniel" userId="94486f50-6b42-41d7-a89f-70b7f9b317c3" providerId="ADAL" clId="{100E777D-65E4-495A-9BC7-FD3C2FAB405D}" dt="2025-03-05T06:00:41.721" v="683" actId="26606"/>
          <ac:spMkLst>
            <pc:docMk/>
            <pc:sldMk cId="4034851631" sldId="259"/>
            <ac:spMk id="11" creationId="{91E5A9A7-95C6-4F4F-B00E-C82E07FE62EF}"/>
          </ac:spMkLst>
        </pc:spChg>
        <pc:spChg chg="add del">
          <ac:chgData name="Ackom, Daniel" userId="94486f50-6b42-41d7-a89f-70b7f9b317c3" providerId="ADAL" clId="{100E777D-65E4-495A-9BC7-FD3C2FAB405D}" dt="2025-03-05T06:00:41.721" v="683" actId="26606"/>
          <ac:spMkLst>
            <pc:docMk/>
            <pc:sldMk cId="4034851631" sldId="259"/>
            <ac:spMk id="13" creationId="{D07DD2DE-F619-49DD-B5E7-03A290FF4ED1}"/>
          </ac:spMkLst>
        </pc:spChg>
        <pc:spChg chg="add del">
          <ac:chgData name="Ackom, Daniel" userId="94486f50-6b42-41d7-a89f-70b7f9b317c3" providerId="ADAL" clId="{100E777D-65E4-495A-9BC7-FD3C2FAB405D}" dt="2025-03-05T06:00:41.721" v="683" actId="26606"/>
          <ac:spMkLst>
            <pc:docMk/>
            <pc:sldMk cId="4034851631" sldId="259"/>
            <ac:spMk id="15" creationId="{85149191-5F60-4A28-AAFF-039F96B0F3EC}"/>
          </ac:spMkLst>
        </pc:spChg>
        <pc:spChg chg="add del">
          <ac:chgData name="Ackom, Daniel" userId="94486f50-6b42-41d7-a89f-70b7f9b317c3" providerId="ADAL" clId="{100E777D-65E4-495A-9BC7-FD3C2FAB405D}" dt="2025-03-05T06:00:41.721" v="683" actId="26606"/>
          <ac:spMkLst>
            <pc:docMk/>
            <pc:sldMk cId="4034851631" sldId="259"/>
            <ac:spMk id="17" creationId="{F8260ED5-17F7-4158-B241-D51DD4CF1B7E}"/>
          </ac:spMkLst>
        </pc:spChg>
        <pc:spChg chg="add">
          <ac:chgData name="Ackom, Daniel" userId="94486f50-6b42-41d7-a89f-70b7f9b317c3" providerId="ADAL" clId="{100E777D-65E4-495A-9BC7-FD3C2FAB405D}" dt="2025-03-05T06:00:41.721" v="683" actId="26606"/>
          <ac:spMkLst>
            <pc:docMk/>
            <pc:sldMk cId="4034851631" sldId="259"/>
            <ac:spMk id="22" creationId="{A8384FB5-9ADC-4DDC-881B-597D56F5B15D}"/>
          </ac:spMkLst>
        </pc:spChg>
        <pc:spChg chg="add">
          <ac:chgData name="Ackom, Daniel" userId="94486f50-6b42-41d7-a89f-70b7f9b317c3" providerId="ADAL" clId="{100E777D-65E4-495A-9BC7-FD3C2FAB405D}" dt="2025-03-05T06:00:41.721" v="683" actId="26606"/>
          <ac:spMkLst>
            <pc:docMk/>
            <pc:sldMk cId="4034851631" sldId="259"/>
            <ac:spMk id="24" creationId="{91E5A9A7-95C6-4F4F-B00E-C82E07FE62EF}"/>
          </ac:spMkLst>
        </pc:spChg>
        <pc:spChg chg="add">
          <ac:chgData name="Ackom, Daniel" userId="94486f50-6b42-41d7-a89f-70b7f9b317c3" providerId="ADAL" clId="{100E777D-65E4-495A-9BC7-FD3C2FAB405D}" dt="2025-03-05T06:00:41.721" v="683" actId="26606"/>
          <ac:spMkLst>
            <pc:docMk/>
            <pc:sldMk cId="4034851631" sldId="259"/>
            <ac:spMk id="28" creationId="{85149191-5F60-4A28-AAFF-039F96B0F3EC}"/>
          </ac:spMkLst>
        </pc:spChg>
        <pc:spChg chg="add">
          <ac:chgData name="Ackom, Daniel" userId="94486f50-6b42-41d7-a89f-70b7f9b317c3" providerId="ADAL" clId="{100E777D-65E4-495A-9BC7-FD3C2FAB405D}" dt="2025-03-05T06:00:41.721" v="683" actId="26606"/>
          <ac:spMkLst>
            <pc:docMk/>
            <pc:sldMk cId="4034851631" sldId="259"/>
            <ac:spMk id="30" creationId="{F8260ED5-17F7-4158-B241-D51DD4CF1B7E}"/>
          </ac:spMkLst>
        </pc:spChg>
        <pc:picChg chg="add del mod">
          <ac:chgData name="Ackom, Daniel" userId="94486f50-6b42-41d7-a89f-70b7f9b317c3" providerId="ADAL" clId="{100E777D-65E4-495A-9BC7-FD3C2FAB405D}" dt="2025-03-05T06:00:26.651" v="680" actId="478"/>
          <ac:picMkLst>
            <pc:docMk/>
            <pc:sldMk cId="4034851631" sldId="259"/>
            <ac:picMk id="4" creationId="{BA111646-4401-F3EA-4996-3D9ED16CD06B}"/>
          </ac:picMkLst>
        </pc:picChg>
        <pc:picChg chg="add mod">
          <ac:chgData name="Ackom, Daniel" userId="94486f50-6b42-41d7-a89f-70b7f9b317c3" providerId="ADAL" clId="{100E777D-65E4-495A-9BC7-FD3C2FAB405D}" dt="2025-03-05T06:00:45.353" v="684" actId="1076"/>
          <ac:picMkLst>
            <pc:docMk/>
            <pc:sldMk cId="4034851631" sldId="259"/>
            <ac:picMk id="5" creationId="{397FCAE7-EE3F-2694-4C95-8DCADFAA1C9C}"/>
          </ac:picMkLst>
        </pc:picChg>
      </pc:sldChg>
      <pc:sldChg chg="addSp delSp modSp add del mod ord">
        <pc:chgData name="Ackom, Daniel" userId="94486f50-6b42-41d7-a89f-70b7f9b317c3" providerId="ADAL" clId="{100E777D-65E4-495A-9BC7-FD3C2FAB405D}" dt="2025-03-05T06:46:38.669" v="727" actId="1076"/>
        <pc:sldMkLst>
          <pc:docMk/>
          <pc:sldMk cId="1781126673" sldId="260"/>
        </pc:sldMkLst>
        <pc:picChg chg="add del mod">
          <ac:chgData name="Ackom, Daniel" userId="94486f50-6b42-41d7-a89f-70b7f9b317c3" providerId="ADAL" clId="{100E777D-65E4-495A-9BC7-FD3C2FAB405D}" dt="2025-03-05T06:46:10.997" v="717" actId="478"/>
          <ac:picMkLst>
            <pc:docMk/>
            <pc:sldMk cId="1781126673" sldId="260"/>
            <ac:picMk id="3" creationId="{AE97B0AC-0FEF-66AE-0B26-D1760E3A3708}"/>
          </ac:picMkLst>
        </pc:picChg>
        <pc:picChg chg="add del mod">
          <ac:chgData name="Ackom, Daniel" userId="94486f50-6b42-41d7-a89f-70b7f9b317c3" providerId="ADAL" clId="{100E777D-65E4-495A-9BC7-FD3C2FAB405D}" dt="2025-03-05T06:46:10.343" v="716" actId="478"/>
          <ac:picMkLst>
            <pc:docMk/>
            <pc:sldMk cId="1781126673" sldId="260"/>
            <ac:picMk id="4" creationId="{559F9C7F-21A9-BA8E-2BC3-3D76D5371281}"/>
          </ac:picMkLst>
        </pc:picChg>
        <pc:picChg chg="del">
          <ac:chgData name="Ackom, Daniel" userId="94486f50-6b42-41d7-a89f-70b7f9b317c3" providerId="ADAL" clId="{100E777D-65E4-495A-9BC7-FD3C2FAB405D}" dt="2025-03-05T06:01:45.484" v="686" actId="478"/>
          <ac:picMkLst>
            <pc:docMk/>
            <pc:sldMk cId="1781126673" sldId="260"/>
            <ac:picMk id="5" creationId="{746E193F-76DF-9565-DF6F-440C29981E50}"/>
          </ac:picMkLst>
        </pc:picChg>
        <pc:picChg chg="add del mod">
          <ac:chgData name="Ackom, Daniel" userId="94486f50-6b42-41d7-a89f-70b7f9b317c3" providerId="ADAL" clId="{100E777D-65E4-495A-9BC7-FD3C2FAB405D}" dt="2025-03-05T06:46:30.566" v="723" actId="478"/>
          <ac:picMkLst>
            <pc:docMk/>
            <pc:sldMk cId="1781126673" sldId="260"/>
            <ac:picMk id="6" creationId="{F3DB89AA-E551-3B00-9648-A59ABC21589E}"/>
          </ac:picMkLst>
        </pc:picChg>
        <pc:picChg chg="add mod">
          <ac:chgData name="Ackom, Daniel" userId="94486f50-6b42-41d7-a89f-70b7f9b317c3" providerId="ADAL" clId="{100E777D-65E4-495A-9BC7-FD3C2FAB405D}" dt="2025-03-05T06:46:18.865" v="721" actId="1076"/>
          <ac:picMkLst>
            <pc:docMk/>
            <pc:sldMk cId="1781126673" sldId="260"/>
            <ac:picMk id="7" creationId="{33E6DE03-62EF-E6D6-55DF-30DD782B3D46}"/>
          </ac:picMkLst>
        </pc:picChg>
        <pc:picChg chg="add mod">
          <ac:chgData name="Ackom, Daniel" userId="94486f50-6b42-41d7-a89f-70b7f9b317c3" providerId="ADAL" clId="{100E777D-65E4-495A-9BC7-FD3C2FAB405D}" dt="2025-03-05T06:46:38.669" v="727" actId="1076"/>
          <ac:picMkLst>
            <pc:docMk/>
            <pc:sldMk cId="1781126673" sldId="260"/>
            <ac:picMk id="8" creationId="{2B341060-9B29-6D7E-B41D-97A67C9DB6D2}"/>
          </ac:picMkLst>
        </pc:picChg>
      </pc:sldChg>
      <pc:sldChg chg="addSp delSp modSp add mod">
        <pc:chgData name="Ackom, Daniel" userId="94486f50-6b42-41d7-a89f-70b7f9b317c3" providerId="ADAL" clId="{100E777D-65E4-495A-9BC7-FD3C2FAB405D}" dt="2025-03-05T06:32:33.958" v="708" actId="1076"/>
        <pc:sldMkLst>
          <pc:docMk/>
          <pc:sldMk cId="33447741" sldId="261"/>
        </pc:sldMkLst>
        <pc:picChg chg="add mod">
          <ac:chgData name="Ackom, Daniel" userId="94486f50-6b42-41d7-a89f-70b7f9b317c3" providerId="ADAL" clId="{100E777D-65E4-495A-9BC7-FD3C2FAB405D}" dt="2025-03-05T06:32:33.958" v="708" actId="1076"/>
          <ac:picMkLst>
            <pc:docMk/>
            <pc:sldMk cId="33447741" sldId="261"/>
            <ac:picMk id="3" creationId="{656ECA83-C4F0-0462-AB45-276420B7316E}"/>
          </ac:picMkLst>
        </pc:picChg>
        <pc:picChg chg="del">
          <ac:chgData name="Ackom, Daniel" userId="94486f50-6b42-41d7-a89f-70b7f9b317c3" providerId="ADAL" clId="{100E777D-65E4-495A-9BC7-FD3C2FAB405D}" dt="2025-03-05T06:32:23.149" v="702" actId="478"/>
          <ac:picMkLst>
            <pc:docMk/>
            <pc:sldMk cId="33447741" sldId="261"/>
            <ac:picMk id="5" creationId="{5236046E-91A2-184B-115D-7C24D6192DBF}"/>
          </ac:picMkLst>
        </pc:picChg>
      </pc:sldChg>
      <pc:sldChg chg="addSp delSp modSp add mod">
        <pc:chgData name="Ackom, Daniel" userId="94486f50-6b42-41d7-a89f-70b7f9b317c3" providerId="ADAL" clId="{100E777D-65E4-495A-9BC7-FD3C2FAB405D}" dt="2025-03-05T06:57:57.334" v="753" actId="122"/>
        <pc:sldMkLst>
          <pc:docMk/>
          <pc:sldMk cId="1547903297" sldId="262"/>
        </pc:sldMkLst>
        <pc:spChg chg="mod">
          <ac:chgData name="Ackom, Daniel" userId="94486f50-6b42-41d7-a89f-70b7f9b317c3" providerId="ADAL" clId="{100E777D-65E4-495A-9BC7-FD3C2FAB405D}" dt="2025-03-05T06:57:57.334" v="753" actId="122"/>
          <ac:spMkLst>
            <pc:docMk/>
            <pc:sldMk cId="1547903297" sldId="262"/>
            <ac:spMk id="2" creationId="{5ECBE3E2-C332-8BE3-B934-65724DE90F2B}"/>
          </ac:spMkLst>
        </pc:spChg>
        <pc:spChg chg="del">
          <ac:chgData name="Ackom, Daniel" userId="94486f50-6b42-41d7-a89f-70b7f9b317c3" providerId="ADAL" clId="{100E777D-65E4-495A-9BC7-FD3C2FAB405D}" dt="2025-03-05T06:57:46.826" v="749" actId="26606"/>
          <ac:spMkLst>
            <pc:docMk/>
            <pc:sldMk cId="1547903297" sldId="262"/>
            <ac:spMk id="22" creationId="{12FB6F45-9C4E-D839-B6FA-7385FEE5A957}"/>
          </ac:spMkLst>
        </pc:spChg>
        <pc:spChg chg="del">
          <ac:chgData name="Ackom, Daniel" userId="94486f50-6b42-41d7-a89f-70b7f9b317c3" providerId="ADAL" clId="{100E777D-65E4-495A-9BC7-FD3C2FAB405D}" dt="2025-03-05T06:57:46.826" v="749" actId="26606"/>
          <ac:spMkLst>
            <pc:docMk/>
            <pc:sldMk cId="1547903297" sldId="262"/>
            <ac:spMk id="24" creationId="{3BA351A1-26DE-5432-FCC5-2705D8417B50}"/>
          </ac:spMkLst>
        </pc:spChg>
        <pc:spChg chg="del">
          <ac:chgData name="Ackom, Daniel" userId="94486f50-6b42-41d7-a89f-70b7f9b317c3" providerId="ADAL" clId="{100E777D-65E4-495A-9BC7-FD3C2FAB405D}" dt="2025-03-05T06:57:46.826" v="749" actId="26606"/>
          <ac:spMkLst>
            <pc:docMk/>
            <pc:sldMk cId="1547903297" sldId="262"/>
            <ac:spMk id="28" creationId="{60CA05E7-D701-7B42-7E62-1A550456B82A}"/>
          </ac:spMkLst>
        </pc:spChg>
        <pc:spChg chg="del">
          <ac:chgData name="Ackom, Daniel" userId="94486f50-6b42-41d7-a89f-70b7f9b317c3" providerId="ADAL" clId="{100E777D-65E4-495A-9BC7-FD3C2FAB405D}" dt="2025-03-05T06:57:46.826" v="749" actId="26606"/>
          <ac:spMkLst>
            <pc:docMk/>
            <pc:sldMk cId="1547903297" sldId="262"/>
            <ac:spMk id="30" creationId="{500FC63D-D15C-E7AD-17E3-8773AB78FBA0}"/>
          </ac:spMkLst>
        </pc:spChg>
        <pc:spChg chg="add">
          <ac:chgData name="Ackom, Daniel" userId="94486f50-6b42-41d7-a89f-70b7f9b317c3" providerId="ADAL" clId="{100E777D-65E4-495A-9BC7-FD3C2FAB405D}" dt="2025-03-05T06:57:46.826" v="749" actId="26606"/>
          <ac:spMkLst>
            <pc:docMk/>
            <pc:sldMk cId="1547903297" sldId="262"/>
            <ac:spMk id="35" creationId="{2151139A-886F-4B97-8815-729AD3831BBD}"/>
          </ac:spMkLst>
        </pc:spChg>
        <pc:spChg chg="add">
          <ac:chgData name="Ackom, Daniel" userId="94486f50-6b42-41d7-a89f-70b7f9b317c3" providerId="ADAL" clId="{100E777D-65E4-495A-9BC7-FD3C2FAB405D}" dt="2025-03-05T06:57:46.826" v="749" actId="26606"/>
          <ac:spMkLst>
            <pc:docMk/>
            <pc:sldMk cId="1547903297" sldId="262"/>
            <ac:spMk id="37" creationId="{AB5E08C4-8CDD-4623-A5B8-E998C6DEE3B7}"/>
          </ac:spMkLst>
        </pc:spChg>
        <pc:spChg chg="add">
          <ac:chgData name="Ackom, Daniel" userId="94486f50-6b42-41d7-a89f-70b7f9b317c3" providerId="ADAL" clId="{100E777D-65E4-495A-9BC7-FD3C2FAB405D}" dt="2025-03-05T06:57:46.826" v="749" actId="26606"/>
          <ac:spMkLst>
            <pc:docMk/>
            <pc:sldMk cId="1547903297" sldId="262"/>
            <ac:spMk id="39" creationId="{15F33878-D502-4FFA-8ACE-F2AECDB2A23F}"/>
          </ac:spMkLst>
        </pc:spChg>
        <pc:spChg chg="add">
          <ac:chgData name="Ackom, Daniel" userId="94486f50-6b42-41d7-a89f-70b7f9b317c3" providerId="ADAL" clId="{100E777D-65E4-495A-9BC7-FD3C2FAB405D}" dt="2025-03-05T06:57:46.826" v="749" actId="26606"/>
          <ac:spMkLst>
            <pc:docMk/>
            <pc:sldMk cId="1547903297" sldId="262"/>
            <ac:spMk id="41" creationId="{D3539FEE-81D3-4406-802E-60B20B16F4F6}"/>
          </ac:spMkLst>
        </pc:spChg>
        <pc:spChg chg="add">
          <ac:chgData name="Ackom, Daniel" userId="94486f50-6b42-41d7-a89f-70b7f9b317c3" providerId="ADAL" clId="{100E777D-65E4-495A-9BC7-FD3C2FAB405D}" dt="2025-03-05T06:57:46.826" v="749" actId="26606"/>
          <ac:spMkLst>
            <pc:docMk/>
            <pc:sldMk cId="1547903297" sldId="262"/>
            <ac:spMk id="43" creationId="{DC701763-729E-462F-A5A8-E0DEFEB1E2E4}"/>
          </ac:spMkLst>
        </pc:spChg>
        <pc:picChg chg="add mod">
          <ac:chgData name="Ackom, Daniel" userId="94486f50-6b42-41d7-a89f-70b7f9b317c3" providerId="ADAL" clId="{100E777D-65E4-495A-9BC7-FD3C2FAB405D}" dt="2025-03-05T06:57:49.154" v="750" actId="1076"/>
          <ac:picMkLst>
            <pc:docMk/>
            <pc:sldMk cId="1547903297" sldId="262"/>
            <ac:picMk id="3" creationId="{A7C0C2B6-3A74-C800-6EF6-69485FBB3899}"/>
          </ac:picMkLst>
        </pc:picChg>
        <pc:picChg chg="add mod">
          <ac:chgData name="Ackom, Daniel" userId="94486f50-6b42-41d7-a89f-70b7f9b317c3" providerId="ADAL" clId="{100E777D-65E4-495A-9BC7-FD3C2FAB405D}" dt="2025-03-05T06:57:52.692" v="752" actId="14100"/>
          <ac:picMkLst>
            <pc:docMk/>
            <pc:sldMk cId="1547903297" sldId="262"/>
            <ac:picMk id="4" creationId="{0342475C-4A60-DA2C-75A6-1893C7AAB467}"/>
          </ac:picMkLst>
        </pc:picChg>
        <pc:picChg chg="del">
          <ac:chgData name="Ackom, Daniel" userId="94486f50-6b42-41d7-a89f-70b7f9b317c3" providerId="ADAL" clId="{100E777D-65E4-495A-9BC7-FD3C2FAB405D}" dt="2025-03-05T06:51:39.358" v="733" actId="478"/>
          <ac:picMkLst>
            <pc:docMk/>
            <pc:sldMk cId="1547903297" sldId="262"/>
            <ac:picMk id="8" creationId="{2504024B-7E44-63CA-7355-E45AE230F47E}"/>
          </ac:picMkLst>
        </pc:picChg>
      </pc:sldChg>
      <pc:sldChg chg="addSp delSp modSp add mod">
        <pc:chgData name="Ackom, Daniel" userId="94486f50-6b42-41d7-a89f-70b7f9b317c3" providerId="ADAL" clId="{100E777D-65E4-495A-9BC7-FD3C2FAB405D}" dt="2025-03-05T07:06:13.538" v="815" actId="1076"/>
        <pc:sldMkLst>
          <pc:docMk/>
          <pc:sldMk cId="1980341611" sldId="263"/>
        </pc:sldMkLst>
        <pc:spChg chg="mod">
          <ac:chgData name="Ackom, Daniel" userId="94486f50-6b42-41d7-a89f-70b7f9b317c3" providerId="ADAL" clId="{100E777D-65E4-495A-9BC7-FD3C2FAB405D}" dt="2025-03-05T07:01:58.692" v="759" actId="20577"/>
          <ac:spMkLst>
            <pc:docMk/>
            <pc:sldMk cId="1980341611" sldId="263"/>
            <ac:spMk id="2" creationId="{20D04844-516B-F1D3-800B-474758908522}"/>
          </ac:spMkLst>
        </pc:spChg>
        <pc:picChg chg="del mod">
          <ac:chgData name="Ackom, Daniel" userId="94486f50-6b42-41d7-a89f-70b7f9b317c3" providerId="ADAL" clId="{100E777D-65E4-495A-9BC7-FD3C2FAB405D}" dt="2025-03-05T07:02:01.892" v="761" actId="478"/>
          <ac:picMkLst>
            <pc:docMk/>
            <pc:sldMk cId="1980341611" sldId="263"/>
            <ac:picMk id="3" creationId="{478DA21B-6806-C697-3FFC-C571A9555DD2}"/>
          </ac:picMkLst>
        </pc:picChg>
        <pc:picChg chg="del">
          <ac:chgData name="Ackom, Daniel" userId="94486f50-6b42-41d7-a89f-70b7f9b317c3" providerId="ADAL" clId="{100E777D-65E4-495A-9BC7-FD3C2FAB405D}" dt="2025-03-05T07:02:02.572" v="762" actId="478"/>
          <ac:picMkLst>
            <pc:docMk/>
            <pc:sldMk cId="1980341611" sldId="263"/>
            <ac:picMk id="4" creationId="{E837CCDB-D807-277D-0776-80D1703EE3D0}"/>
          </ac:picMkLst>
        </pc:picChg>
        <pc:picChg chg="add mod">
          <ac:chgData name="Ackom, Daniel" userId="94486f50-6b42-41d7-a89f-70b7f9b317c3" providerId="ADAL" clId="{100E777D-65E4-495A-9BC7-FD3C2FAB405D}" dt="2025-03-05T07:06:11.683" v="814" actId="1076"/>
          <ac:picMkLst>
            <pc:docMk/>
            <pc:sldMk cId="1980341611" sldId="263"/>
            <ac:picMk id="5" creationId="{FBC5D030-9093-52AE-3CBC-FD94EB146DB6}"/>
          </ac:picMkLst>
        </pc:picChg>
        <pc:picChg chg="add mod">
          <ac:chgData name="Ackom, Daniel" userId="94486f50-6b42-41d7-a89f-70b7f9b317c3" providerId="ADAL" clId="{100E777D-65E4-495A-9BC7-FD3C2FAB405D}" dt="2025-03-05T07:06:13.538" v="815" actId="1076"/>
          <ac:picMkLst>
            <pc:docMk/>
            <pc:sldMk cId="1980341611" sldId="263"/>
            <ac:picMk id="6" creationId="{21E98161-F154-2BC0-0BF6-F4BF0301719C}"/>
          </ac:picMkLst>
        </pc:picChg>
      </pc:sldChg>
      <pc:sldChg chg="addSp modSp add mod">
        <pc:chgData name="Ackom, Daniel" userId="94486f50-6b42-41d7-a89f-70b7f9b317c3" providerId="ADAL" clId="{100E777D-65E4-495A-9BC7-FD3C2FAB405D}" dt="2025-03-05T07:15:47.561" v="820" actId="1076"/>
        <pc:sldMkLst>
          <pc:docMk/>
          <pc:sldMk cId="285227624" sldId="264"/>
        </pc:sldMkLst>
        <pc:spChg chg="mod">
          <ac:chgData name="Ackom, Daniel" userId="94486f50-6b42-41d7-a89f-70b7f9b317c3" providerId="ADAL" clId="{100E777D-65E4-495A-9BC7-FD3C2FAB405D}" dt="2025-03-05T07:02:13.907" v="768" actId="20577"/>
          <ac:spMkLst>
            <pc:docMk/>
            <pc:sldMk cId="285227624" sldId="264"/>
            <ac:spMk id="2" creationId="{9325E333-0877-505A-1F5A-2DA625868ABE}"/>
          </ac:spMkLst>
        </pc:spChg>
        <pc:picChg chg="add mod">
          <ac:chgData name="Ackom, Daniel" userId="94486f50-6b42-41d7-a89f-70b7f9b317c3" providerId="ADAL" clId="{100E777D-65E4-495A-9BC7-FD3C2FAB405D}" dt="2025-03-05T07:09:38.091" v="817" actId="1076"/>
          <ac:picMkLst>
            <pc:docMk/>
            <pc:sldMk cId="285227624" sldId="264"/>
            <ac:picMk id="3" creationId="{7BE1B144-B392-729E-72B5-4206F81A1990}"/>
          </ac:picMkLst>
        </pc:picChg>
        <pc:picChg chg="add mod">
          <ac:chgData name="Ackom, Daniel" userId="94486f50-6b42-41d7-a89f-70b7f9b317c3" providerId="ADAL" clId="{100E777D-65E4-495A-9BC7-FD3C2FAB405D}" dt="2025-03-05T07:15:47.561" v="820" actId="1076"/>
          <ac:picMkLst>
            <pc:docMk/>
            <pc:sldMk cId="285227624" sldId="264"/>
            <ac:picMk id="4" creationId="{078609CF-140E-4BB8-0B4C-43F1F78726F5}"/>
          </ac:picMkLst>
        </pc:picChg>
      </pc:sldChg>
      <pc:sldChg chg="modSp add mod">
        <pc:chgData name="Ackom, Daniel" userId="94486f50-6b42-41d7-a89f-70b7f9b317c3" providerId="ADAL" clId="{100E777D-65E4-495A-9BC7-FD3C2FAB405D}" dt="2025-03-05T07:02:32.979" v="799" actId="20577"/>
        <pc:sldMkLst>
          <pc:docMk/>
          <pc:sldMk cId="2692507297" sldId="265"/>
        </pc:sldMkLst>
        <pc:spChg chg="mod">
          <ac:chgData name="Ackom, Daniel" userId="94486f50-6b42-41d7-a89f-70b7f9b317c3" providerId="ADAL" clId="{100E777D-65E4-495A-9BC7-FD3C2FAB405D}" dt="2025-03-05T07:02:32.979" v="799" actId="20577"/>
          <ac:spMkLst>
            <pc:docMk/>
            <pc:sldMk cId="2692507297" sldId="265"/>
            <ac:spMk id="2" creationId="{339984E8-5684-851B-68B4-294ED69C3678}"/>
          </ac:spMkLst>
        </pc:spChg>
      </pc:sldChg>
      <pc:sldChg chg="modSp add mod">
        <pc:chgData name="Ackom, Daniel" userId="94486f50-6b42-41d7-a89f-70b7f9b317c3" providerId="ADAL" clId="{100E777D-65E4-495A-9BC7-FD3C2FAB405D}" dt="2025-03-05T07:02:43.610" v="806" actId="20577"/>
        <pc:sldMkLst>
          <pc:docMk/>
          <pc:sldMk cId="3329144622" sldId="266"/>
        </pc:sldMkLst>
        <pc:spChg chg="mod">
          <ac:chgData name="Ackom, Daniel" userId="94486f50-6b42-41d7-a89f-70b7f9b317c3" providerId="ADAL" clId="{100E777D-65E4-495A-9BC7-FD3C2FAB405D}" dt="2025-03-05T07:02:43.610" v="806" actId="20577"/>
          <ac:spMkLst>
            <pc:docMk/>
            <pc:sldMk cId="3329144622" sldId="266"/>
            <ac:spMk id="2" creationId="{43D49DC7-5B7D-1556-BC34-9F68ACCDE953}"/>
          </ac:spMkLst>
        </pc:spChg>
      </pc:sldChg>
    </pc:docChg>
  </pc:docChgLst>
  <pc:docChgLst>
    <pc:chgData name="Guest User" userId="S::urn:spo:anon#dd04298985c6d4a5e128cd3345e23c06fad93fd49a51f04ff2f25ce98784972f::" providerId="AD" clId="Web-{3B94D4AA-508C-DAD9-B34A-ADE03CFBF4C8}"/>
    <pc:docChg chg="modSld">
      <pc:chgData name="Guest User" userId="S::urn:spo:anon#dd04298985c6d4a5e128cd3345e23c06fad93fd49a51f04ff2f25ce98784972f::" providerId="AD" clId="Web-{3B94D4AA-508C-DAD9-B34A-ADE03CFBF4C8}" dt="2025-03-06T02:26:26.041" v="9"/>
      <pc:docMkLst>
        <pc:docMk/>
      </pc:docMkLst>
      <pc:sldChg chg="addSp delSp modSp">
        <pc:chgData name="Guest User" userId="S::urn:spo:anon#dd04298985c6d4a5e128cd3345e23c06fad93fd49a51f04ff2f25ce98784972f::" providerId="AD" clId="Web-{3B94D4AA-508C-DAD9-B34A-ADE03CFBF4C8}" dt="2025-03-06T02:26:26.041" v="9"/>
        <pc:sldMkLst>
          <pc:docMk/>
          <pc:sldMk cId="2692507297" sldId="265"/>
        </pc:sldMkLst>
        <pc:spChg chg="mod ord">
          <ac:chgData name="Guest User" userId="S::urn:spo:anon#dd04298985c6d4a5e128cd3345e23c06fad93fd49a51f04ff2f25ce98784972f::" providerId="AD" clId="Web-{3B94D4AA-508C-DAD9-B34A-ADE03CFBF4C8}" dt="2025-03-06T02:25:50.151" v="3"/>
          <ac:spMkLst>
            <pc:docMk/>
            <pc:sldMk cId="2692507297" sldId="265"/>
            <ac:spMk id="4" creationId="{8AF22197-139B-9459-BEA8-B8E0CF603633}"/>
          </ac:spMkLst>
        </pc:spChg>
        <pc:spChg chg="del">
          <ac:chgData name="Guest User" userId="S::urn:spo:anon#dd04298985c6d4a5e128cd3345e23c06fad93fd49a51f04ff2f25ce98784972f::" providerId="AD" clId="Web-{3B94D4AA-508C-DAD9-B34A-ADE03CFBF4C8}" dt="2025-03-06T02:25:50.151" v="3"/>
          <ac:spMkLst>
            <pc:docMk/>
            <pc:sldMk cId="2692507297" sldId="265"/>
            <ac:spMk id="37" creationId="{2B7D4094-F05D-7380-E2FF-3C959E841E81}"/>
          </ac:spMkLst>
        </pc:spChg>
        <pc:spChg chg="del">
          <ac:chgData name="Guest User" userId="S::urn:spo:anon#dd04298985c6d4a5e128cd3345e23c06fad93fd49a51f04ff2f25ce98784972f::" providerId="AD" clId="Web-{3B94D4AA-508C-DAD9-B34A-ADE03CFBF4C8}" dt="2025-03-06T02:25:50.151" v="3"/>
          <ac:spMkLst>
            <pc:docMk/>
            <pc:sldMk cId="2692507297" sldId="265"/>
            <ac:spMk id="39" creationId="{F91B7195-2968-59E1-40BC-88A474B04035}"/>
          </ac:spMkLst>
        </pc:spChg>
        <pc:spChg chg="del">
          <ac:chgData name="Guest User" userId="S::urn:spo:anon#dd04298985c6d4a5e128cd3345e23c06fad93fd49a51f04ff2f25ce98784972f::" providerId="AD" clId="Web-{3B94D4AA-508C-DAD9-B34A-ADE03CFBF4C8}" dt="2025-03-06T02:25:50.151" v="3"/>
          <ac:spMkLst>
            <pc:docMk/>
            <pc:sldMk cId="2692507297" sldId="265"/>
            <ac:spMk id="41" creationId="{AF46C499-58A8-F0DA-9944-962BAE13D7A3}"/>
          </ac:spMkLst>
        </pc:spChg>
        <pc:spChg chg="del">
          <ac:chgData name="Guest User" userId="S::urn:spo:anon#dd04298985c6d4a5e128cd3345e23c06fad93fd49a51f04ff2f25ce98784972f::" providerId="AD" clId="Web-{3B94D4AA-508C-DAD9-B34A-ADE03CFBF4C8}" dt="2025-03-06T02:25:50.151" v="3"/>
          <ac:spMkLst>
            <pc:docMk/>
            <pc:sldMk cId="2692507297" sldId="265"/>
            <ac:spMk id="43" creationId="{AAE10F0B-DB99-3A9C-9757-A83908166841}"/>
          </ac:spMkLst>
        </pc:spChg>
        <pc:spChg chg="add del">
          <ac:chgData name="Guest User" userId="S::urn:spo:anon#dd04298985c6d4a5e128cd3345e23c06fad93fd49a51f04ff2f25ce98784972f::" providerId="AD" clId="Web-{3B94D4AA-508C-DAD9-B34A-ADE03CFBF4C8}" dt="2025-03-06T02:26:26.041" v="9"/>
          <ac:spMkLst>
            <pc:docMk/>
            <pc:sldMk cId="2692507297" sldId="265"/>
            <ac:spMk id="48" creationId="{2151139A-886F-4B97-8815-729AD3831BBD}"/>
          </ac:spMkLst>
        </pc:spChg>
        <pc:spChg chg="add del">
          <ac:chgData name="Guest User" userId="S::urn:spo:anon#dd04298985c6d4a5e128cd3345e23c06fad93fd49a51f04ff2f25ce98784972f::" providerId="AD" clId="Web-{3B94D4AA-508C-DAD9-B34A-ADE03CFBF4C8}" dt="2025-03-06T02:26:26.041" v="9"/>
          <ac:spMkLst>
            <pc:docMk/>
            <pc:sldMk cId="2692507297" sldId="265"/>
            <ac:spMk id="50" creationId="{AB5E08C4-8CDD-4623-A5B8-E998C6DEE3B7}"/>
          </ac:spMkLst>
        </pc:spChg>
        <pc:spChg chg="add del">
          <ac:chgData name="Guest User" userId="S::urn:spo:anon#dd04298985c6d4a5e128cd3345e23c06fad93fd49a51f04ff2f25ce98784972f::" providerId="AD" clId="Web-{3B94D4AA-508C-DAD9-B34A-ADE03CFBF4C8}" dt="2025-03-06T02:26:26.041" v="9"/>
          <ac:spMkLst>
            <pc:docMk/>
            <pc:sldMk cId="2692507297" sldId="265"/>
            <ac:spMk id="52" creationId="{15F33878-D502-4FFA-8ACE-F2AECDB2A23F}"/>
          </ac:spMkLst>
        </pc:spChg>
        <pc:spChg chg="add del">
          <ac:chgData name="Guest User" userId="S::urn:spo:anon#dd04298985c6d4a5e128cd3345e23c06fad93fd49a51f04ff2f25ce98784972f::" providerId="AD" clId="Web-{3B94D4AA-508C-DAD9-B34A-ADE03CFBF4C8}" dt="2025-03-06T02:26:26.041" v="9"/>
          <ac:spMkLst>
            <pc:docMk/>
            <pc:sldMk cId="2692507297" sldId="265"/>
            <ac:spMk id="54" creationId="{D3539FEE-81D3-4406-802E-60B20B16F4F6}"/>
          </ac:spMkLst>
        </pc:spChg>
        <pc:spChg chg="add del">
          <ac:chgData name="Guest User" userId="S::urn:spo:anon#dd04298985c6d4a5e128cd3345e23c06fad93fd49a51f04ff2f25ce98784972f::" providerId="AD" clId="Web-{3B94D4AA-508C-DAD9-B34A-ADE03CFBF4C8}" dt="2025-03-06T02:26:26.041" v="9"/>
          <ac:spMkLst>
            <pc:docMk/>
            <pc:sldMk cId="2692507297" sldId="265"/>
            <ac:spMk id="56" creationId="{DC701763-729E-462F-A5A8-E0DEFEB1E2E4}"/>
          </ac:spMkLst>
        </pc:spChg>
        <pc:spChg chg="add">
          <ac:chgData name="Guest User" userId="S::urn:spo:anon#dd04298985c6d4a5e128cd3345e23c06fad93fd49a51f04ff2f25ce98784972f::" providerId="AD" clId="Web-{3B94D4AA-508C-DAD9-B34A-ADE03CFBF4C8}" dt="2025-03-06T02:26:26.041" v="9"/>
          <ac:spMkLst>
            <pc:docMk/>
            <pc:sldMk cId="2692507297" sldId="265"/>
            <ac:spMk id="61" creationId="{2151139A-886F-4B97-8815-729AD3831BBD}"/>
          </ac:spMkLst>
        </pc:spChg>
        <pc:spChg chg="add">
          <ac:chgData name="Guest User" userId="S::urn:spo:anon#dd04298985c6d4a5e128cd3345e23c06fad93fd49a51f04ff2f25ce98784972f::" providerId="AD" clId="Web-{3B94D4AA-508C-DAD9-B34A-ADE03CFBF4C8}" dt="2025-03-06T02:26:26.041" v="9"/>
          <ac:spMkLst>
            <pc:docMk/>
            <pc:sldMk cId="2692507297" sldId="265"/>
            <ac:spMk id="63" creationId="{AB5E08C4-8CDD-4623-A5B8-E998C6DEE3B7}"/>
          </ac:spMkLst>
        </pc:spChg>
        <pc:spChg chg="add">
          <ac:chgData name="Guest User" userId="S::urn:spo:anon#dd04298985c6d4a5e128cd3345e23c06fad93fd49a51f04ff2f25ce98784972f::" providerId="AD" clId="Web-{3B94D4AA-508C-DAD9-B34A-ADE03CFBF4C8}" dt="2025-03-06T02:26:26.041" v="9"/>
          <ac:spMkLst>
            <pc:docMk/>
            <pc:sldMk cId="2692507297" sldId="265"/>
            <ac:spMk id="65" creationId="{15F33878-D502-4FFA-8ACE-F2AECDB2A23F}"/>
          </ac:spMkLst>
        </pc:spChg>
        <pc:spChg chg="add">
          <ac:chgData name="Guest User" userId="S::urn:spo:anon#dd04298985c6d4a5e128cd3345e23c06fad93fd49a51f04ff2f25ce98784972f::" providerId="AD" clId="Web-{3B94D4AA-508C-DAD9-B34A-ADE03CFBF4C8}" dt="2025-03-06T02:26:26.041" v="9"/>
          <ac:spMkLst>
            <pc:docMk/>
            <pc:sldMk cId="2692507297" sldId="265"/>
            <ac:spMk id="67" creationId="{D3539FEE-81D3-4406-802E-60B20B16F4F6}"/>
          </ac:spMkLst>
        </pc:spChg>
        <pc:spChg chg="add">
          <ac:chgData name="Guest User" userId="S::urn:spo:anon#dd04298985c6d4a5e128cd3345e23c06fad93fd49a51f04ff2f25ce98784972f::" providerId="AD" clId="Web-{3B94D4AA-508C-DAD9-B34A-ADE03CFBF4C8}" dt="2025-03-06T02:26:26.041" v="9"/>
          <ac:spMkLst>
            <pc:docMk/>
            <pc:sldMk cId="2692507297" sldId="265"/>
            <ac:spMk id="69" creationId="{DC701763-729E-462F-A5A8-E0DEFEB1E2E4}"/>
          </ac:spMkLst>
        </pc:spChg>
        <pc:picChg chg="add mod">
          <ac:chgData name="Guest User" userId="S::urn:spo:anon#dd04298985c6d4a5e128cd3345e23c06fad93fd49a51f04ff2f25ce98784972f::" providerId="AD" clId="Web-{3B94D4AA-508C-DAD9-B34A-ADE03CFBF4C8}" dt="2025-03-06T02:26:13.916" v="8" actId="14100"/>
          <ac:picMkLst>
            <pc:docMk/>
            <pc:sldMk cId="2692507297" sldId="265"/>
            <ac:picMk id="3" creationId="{2B2CA9D4-CC2B-E0B9-380B-FA59364A2202}"/>
          </ac:picMkLst>
        </pc:picChg>
        <pc:picChg chg="add mod">
          <ac:chgData name="Guest User" userId="S::urn:spo:anon#dd04298985c6d4a5e128cd3345e23c06fad93fd49a51f04ff2f25ce98784972f::" providerId="AD" clId="Web-{3B94D4AA-508C-DAD9-B34A-ADE03CFBF4C8}" dt="2025-03-06T02:26:00.557" v="5" actId="1076"/>
          <ac:picMkLst>
            <pc:docMk/>
            <pc:sldMk cId="2692507297" sldId="265"/>
            <ac:picMk id="5" creationId="{ADBF7309-32C0-9589-8291-0EA7BDC4A9C1}"/>
          </ac:picMkLst>
        </pc:picChg>
      </pc:sldChg>
    </pc:docChg>
  </pc:docChgLst>
  <pc:docChgLst>
    <pc:chgData name="Guest User" userId="S::urn:spo:anon#dd04298985c6d4a5e128cd3345e23c06fad93fd49a51f04ff2f25ce98784972f::" providerId="AD" clId="Web-{794868D6-3374-19E8-CD65-ECFC801AFBAD}"/>
    <pc:docChg chg="modSld">
      <pc:chgData name="Guest User" userId="S::urn:spo:anon#dd04298985c6d4a5e128cd3345e23c06fad93fd49a51f04ff2f25ce98784972f::" providerId="AD" clId="Web-{794868D6-3374-19E8-CD65-ECFC801AFBAD}" dt="2025-03-06T04:51:49.634" v="125"/>
      <pc:docMkLst>
        <pc:docMk/>
      </pc:docMkLst>
      <pc:sldChg chg="modNotes">
        <pc:chgData name="Guest User" userId="S::urn:spo:anon#dd04298985c6d4a5e128cd3345e23c06fad93fd49a51f04ff2f25ce98784972f::" providerId="AD" clId="Web-{794868D6-3374-19E8-CD65-ECFC801AFBAD}" dt="2025-03-06T04:12:57.766" v="1"/>
        <pc:sldMkLst>
          <pc:docMk/>
          <pc:sldMk cId="3946250428" sldId="256"/>
        </pc:sldMkLst>
      </pc:sldChg>
      <pc:sldChg chg="modNotes">
        <pc:chgData name="Guest User" userId="S::urn:spo:anon#dd04298985c6d4a5e128cd3345e23c06fad93fd49a51f04ff2f25ce98784972f::" providerId="AD" clId="Web-{794868D6-3374-19E8-CD65-ECFC801AFBAD}" dt="2025-03-06T04:20:58.776" v="50"/>
        <pc:sldMkLst>
          <pc:docMk/>
          <pc:sldMk cId="4034851631" sldId="259"/>
        </pc:sldMkLst>
      </pc:sldChg>
      <pc:sldChg chg="modNotes">
        <pc:chgData name="Guest User" userId="S::urn:spo:anon#dd04298985c6d4a5e128cd3345e23c06fad93fd49a51f04ff2f25ce98784972f::" providerId="AD" clId="Web-{794868D6-3374-19E8-CD65-ECFC801AFBAD}" dt="2025-03-06T04:24:01.404" v="62"/>
        <pc:sldMkLst>
          <pc:docMk/>
          <pc:sldMk cId="1781126673" sldId="260"/>
        </pc:sldMkLst>
      </pc:sldChg>
      <pc:sldChg chg="modNotes">
        <pc:chgData name="Guest User" userId="S::urn:spo:anon#dd04298985c6d4a5e128cd3345e23c06fad93fd49a51f04ff2f25ce98784972f::" providerId="AD" clId="Web-{794868D6-3374-19E8-CD65-ECFC801AFBAD}" dt="2025-03-06T04:14:48.766" v="4"/>
        <pc:sldMkLst>
          <pc:docMk/>
          <pc:sldMk cId="1547903297" sldId="262"/>
        </pc:sldMkLst>
      </pc:sldChg>
      <pc:sldChg chg="modNotes">
        <pc:chgData name="Guest User" userId="S::urn:spo:anon#dd04298985c6d4a5e128cd3345e23c06fad93fd49a51f04ff2f25ce98784972f::" providerId="AD" clId="Web-{794868D6-3374-19E8-CD65-ECFC801AFBAD}" dt="2025-03-06T04:29:35.263" v="95"/>
        <pc:sldMkLst>
          <pc:docMk/>
          <pc:sldMk cId="1980341611" sldId="263"/>
        </pc:sldMkLst>
      </pc:sldChg>
      <pc:sldChg chg="modNotes">
        <pc:chgData name="Guest User" userId="S::urn:spo:anon#dd04298985c6d4a5e128cd3345e23c06fad93fd49a51f04ff2f25ce98784972f::" providerId="AD" clId="Web-{794868D6-3374-19E8-CD65-ECFC801AFBAD}" dt="2025-03-06T04:30:18.606" v="97"/>
        <pc:sldMkLst>
          <pc:docMk/>
          <pc:sldMk cId="285227624" sldId="264"/>
        </pc:sldMkLst>
      </pc:sldChg>
      <pc:sldChg chg="modNotes">
        <pc:chgData name="Guest User" userId="S::urn:spo:anon#dd04298985c6d4a5e128cd3345e23c06fad93fd49a51f04ff2f25ce98784972f::" providerId="AD" clId="Web-{794868D6-3374-19E8-CD65-ECFC801AFBAD}" dt="2025-03-06T04:35:58.096" v="102"/>
        <pc:sldMkLst>
          <pc:docMk/>
          <pc:sldMk cId="2692507297" sldId="265"/>
        </pc:sldMkLst>
      </pc:sldChg>
      <pc:sldChg chg="addSp delSp modSp modNotes">
        <pc:chgData name="Guest User" userId="S::urn:spo:anon#dd04298985c6d4a5e128cd3345e23c06fad93fd49a51f04ff2f25ce98784972f::" providerId="AD" clId="Web-{794868D6-3374-19E8-CD65-ECFC801AFBAD}" dt="2025-03-06T04:51:49.634" v="125"/>
        <pc:sldMkLst>
          <pc:docMk/>
          <pc:sldMk cId="3329144622" sldId="266"/>
        </pc:sldMkLst>
        <pc:spChg chg="del">
          <ac:chgData name="Guest User" userId="S::urn:spo:anon#dd04298985c6d4a5e128cd3345e23c06fad93fd49a51f04ff2f25ce98784972f::" providerId="AD" clId="Web-{794868D6-3374-19E8-CD65-ECFC801AFBAD}" dt="2025-03-06T04:39:53.599" v="122"/>
          <ac:spMkLst>
            <pc:docMk/>
            <pc:sldMk cId="3329144622" sldId="266"/>
            <ac:spMk id="35" creationId="{349A15B7-A89A-632B-C084-365C46DC150A}"/>
          </ac:spMkLst>
        </pc:spChg>
        <pc:graphicFrameChg chg="add del mod modGraphic">
          <ac:chgData name="Guest User" userId="S::urn:spo:anon#dd04298985c6d4a5e128cd3345e23c06fad93fd49a51f04ff2f25ce98784972f::" providerId="AD" clId="Web-{794868D6-3374-19E8-CD65-ECFC801AFBAD}" dt="2025-03-06T04:39:53.599" v="121"/>
          <ac:graphicFrameMkLst>
            <pc:docMk/>
            <pc:sldMk cId="3329144622" sldId="266"/>
            <ac:graphicFrameMk id="3" creationId="{070C2421-3B44-EB85-C2A8-DB56796500F5}"/>
          </ac:graphicFrameMkLst>
        </pc:graphicFrameChg>
        <pc:graphicFrameChg chg="add del mod">
          <ac:chgData name="Guest User" userId="S::urn:spo:anon#dd04298985c6d4a5e128cd3345e23c06fad93fd49a51f04ff2f25ce98784972f::" providerId="AD" clId="Web-{794868D6-3374-19E8-CD65-ECFC801AFBAD}" dt="2025-03-06T04:39:53.599" v="120"/>
          <ac:graphicFrameMkLst>
            <pc:docMk/>
            <pc:sldMk cId="3329144622" sldId="266"/>
            <ac:graphicFrameMk id="6" creationId="{C224D30C-1762-F074-2FB1-E7B3DC2F125F}"/>
          </ac:graphicFrameMkLst>
        </pc:graphicFrameChg>
        <pc:graphicFrameChg chg="add del mod">
          <ac:chgData name="Guest User" userId="S::urn:spo:anon#dd04298985c6d4a5e128cd3345e23c06fad93fd49a51f04ff2f25ce98784972f::" providerId="AD" clId="Web-{794868D6-3374-19E8-CD65-ECFC801AFBAD}" dt="2025-03-06T04:39:53.584" v="119"/>
          <ac:graphicFrameMkLst>
            <pc:docMk/>
            <pc:sldMk cId="3329144622" sldId="266"/>
            <ac:graphicFrameMk id="8" creationId="{CBA5CDA0-5B8E-5232-32E9-A9689546058B}"/>
          </ac:graphicFrameMkLst>
        </pc:graphicFrameChg>
        <pc:graphicFrameChg chg="add del mod">
          <ac:chgData name="Guest User" userId="S::urn:spo:anon#dd04298985c6d4a5e128cd3345e23c06fad93fd49a51f04ff2f25ce98784972f::" providerId="AD" clId="Web-{794868D6-3374-19E8-CD65-ECFC801AFBAD}" dt="2025-03-06T04:39:53.584" v="118"/>
          <ac:graphicFrameMkLst>
            <pc:docMk/>
            <pc:sldMk cId="3329144622" sldId="266"/>
            <ac:graphicFrameMk id="10" creationId="{9182AB52-CBAD-117C-DCCD-B30842187ECC}"/>
          </ac:graphicFrameMkLst>
        </pc:graphicFrameChg>
        <pc:graphicFrameChg chg="add del mod">
          <ac:chgData name="Guest User" userId="S::urn:spo:anon#dd04298985c6d4a5e128cd3345e23c06fad93fd49a51f04ff2f25ce98784972f::" providerId="AD" clId="Web-{794868D6-3374-19E8-CD65-ECFC801AFBAD}" dt="2025-03-06T04:39:40.395" v="115"/>
          <ac:graphicFrameMkLst>
            <pc:docMk/>
            <pc:sldMk cId="3329144622" sldId="266"/>
            <ac:graphicFrameMk id="12" creationId="{6AA4AA91-D64B-D034-CC27-6AA2F8356076}"/>
          </ac:graphicFrameMkLst>
        </pc:graphicFrameChg>
        <pc:graphicFrameChg chg="add del mod modGraphic">
          <ac:chgData name="Guest User" userId="S::urn:spo:anon#dd04298985c6d4a5e128cd3345e23c06fad93fd49a51f04ff2f25ce98784972f::" providerId="AD" clId="Web-{794868D6-3374-19E8-CD65-ECFC801AFBAD}" dt="2025-03-06T04:39:35.177" v="114"/>
          <ac:graphicFrameMkLst>
            <pc:docMk/>
            <pc:sldMk cId="3329144622" sldId="266"/>
            <ac:graphicFrameMk id="14" creationId="{F20F1194-DD86-7861-FCBB-7A2D81BC20C4}"/>
          </ac:graphicFrameMkLst>
        </pc:graphicFrameChg>
        <pc:graphicFrameChg chg="add mod">
          <ac:chgData name="Guest User" userId="S::urn:spo:anon#dd04298985c6d4a5e128cd3345e23c06fad93fd49a51f04ff2f25ce98784972f::" providerId="AD" clId="Web-{794868D6-3374-19E8-CD65-ECFC801AFBAD}" dt="2025-03-06T04:44:26.103" v="123"/>
          <ac:graphicFrameMkLst>
            <pc:docMk/>
            <pc:sldMk cId="3329144622" sldId="266"/>
            <ac:graphicFrameMk id="16" creationId="{2F02AC9A-EA16-DBF1-F309-15EB871E528A}"/>
          </ac:graphicFrameMkLst>
        </pc:graphicFrameChg>
      </pc:sldChg>
      <pc:sldChg chg="modNotes">
        <pc:chgData name="Guest User" userId="S::urn:spo:anon#dd04298985c6d4a5e128cd3345e23c06fad93fd49a51f04ff2f25ce98784972f::" providerId="AD" clId="Web-{794868D6-3374-19E8-CD65-ECFC801AFBAD}" dt="2025-03-06T04:28:14.451" v="74"/>
        <pc:sldMkLst>
          <pc:docMk/>
          <pc:sldMk cId="3110429808" sldId="267"/>
        </pc:sldMkLst>
      </pc:sldChg>
      <pc:sldChg chg="modNotes">
        <pc:chgData name="Guest User" userId="S::urn:spo:anon#dd04298985c6d4a5e128cd3345e23c06fad93fd49a51f04ff2f25ce98784972f::" providerId="AD" clId="Web-{794868D6-3374-19E8-CD65-ECFC801AFBAD}" dt="2025-03-06T04:17:12" v="8"/>
        <pc:sldMkLst>
          <pc:docMk/>
          <pc:sldMk cId="1558725028" sldId="268"/>
        </pc:sldMkLst>
      </pc:sldChg>
      <pc:sldChg chg="modNotes">
        <pc:chgData name="Guest User" userId="S::urn:spo:anon#dd04298985c6d4a5e128cd3345e23c06fad93fd49a51f04ff2f25ce98784972f::" providerId="AD" clId="Web-{794868D6-3374-19E8-CD65-ECFC801AFBAD}" dt="2025-03-06T04:37:59.099" v="104"/>
        <pc:sldMkLst>
          <pc:docMk/>
          <pc:sldMk cId="3945694272" sldId="269"/>
        </pc:sldMkLst>
      </pc:sldChg>
    </pc:docChg>
  </pc:docChgLst>
  <pc:docChgLst>
    <pc:chgData name="Ackom, Daniel" userId="5b5ee5e9-1f52-436f-a451-64dd102c271b" providerId="ADAL" clId="{EC013663-F350-47D7-B6D4-B55A6375FA7B}"/>
    <pc:docChg chg="undo custSel modSld">
      <pc:chgData name="Ackom, Daniel" userId="5b5ee5e9-1f52-436f-a451-64dd102c271b" providerId="ADAL" clId="{EC013663-F350-47D7-B6D4-B55A6375FA7B}" dt="2025-03-06T20:10:53.713" v="385" actId="20577"/>
      <pc:docMkLst>
        <pc:docMk/>
      </pc:docMkLst>
      <pc:sldChg chg="addSp delSp modSp mod delDesignElem chgLayout">
        <pc:chgData name="Ackom, Daniel" userId="5b5ee5e9-1f52-436f-a451-64dd102c271b" providerId="ADAL" clId="{EC013663-F350-47D7-B6D4-B55A6375FA7B}" dt="2025-03-06T19:18:18.877" v="112" actId="113"/>
        <pc:sldMkLst>
          <pc:docMk/>
          <pc:sldMk cId="4034851631" sldId="259"/>
        </pc:sldMkLst>
        <pc:spChg chg="mod ord">
          <ac:chgData name="Ackom, Daniel" userId="5b5ee5e9-1f52-436f-a451-64dd102c271b" providerId="ADAL" clId="{EC013663-F350-47D7-B6D4-B55A6375FA7B}" dt="2025-03-05T20:55:15.773" v="25" actId="14100"/>
          <ac:spMkLst>
            <pc:docMk/>
            <pc:sldMk cId="4034851631" sldId="259"/>
            <ac:spMk id="2" creationId="{8CD731EA-CB83-2532-A1F1-2A2507030267}"/>
          </ac:spMkLst>
        </pc:spChg>
        <pc:spChg chg="add del mod ord">
          <ac:chgData name="Ackom, Daniel" userId="5b5ee5e9-1f52-436f-a451-64dd102c271b" providerId="ADAL" clId="{EC013663-F350-47D7-B6D4-B55A6375FA7B}" dt="2025-03-05T20:54:44.159" v="1" actId="700"/>
          <ac:spMkLst>
            <pc:docMk/>
            <pc:sldMk cId="4034851631" sldId="259"/>
            <ac:spMk id="3" creationId="{D2102F97-6287-AA25-67BE-E928909FF817}"/>
          </ac:spMkLst>
        </pc:spChg>
        <pc:spChg chg="add mod">
          <ac:chgData name="Ackom, Daniel" userId="5b5ee5e9-1f52-436f-a451-64dd102c271b" providerId="ADAL" clId="{EC013663-F350-47D7-B6D4-B55A6375FA7B}" dt="2025-03-06T19:17:51.388" v="93" actId="767"/>
          <ac:spMkLst>
            <pc:docMk/>
            <pc:sldMk cId="4034851631" sldId="259"/>
            <ac:spMk id="3" creationId="{D8A2BA5A-5455-1569-BCDB-D5081061B650}"/>
          </ac:spMkLst>
        </pc:spChg>
        <pc:spChg chg="add del mod">
          <ac:chgData name="Ackom, Daniel" userId="5b5ee5e9-1f52-436f-a451-64dd102c271b" providerId="ADAL" clId="{EC013663-F350-47D7-B6D4-B55A6375FA7B}" dt="2025-03-05T20:54:59.507" v="7" actId="21"/>
          <ac:spMkLst>
            <pc:docMk/>
            <pc:sldMk cId="4034851631" sldId="259"/>
            <ac:spMk id="4" creationId="{83E1494A-4D21-85B8-7BF3-87B7E616B4EE}"/>
          </ac:spMkLst>
        </pc:spChg>
        <pc:spChg chg="add mod">
          <ac:chgData name="Ackom, Daniel" userId="5b5ee5e9-1f52-436f-a451-64dd102c271b" providerId="ADAL" clId="{EC013663-F350-47D7-B6D4-B55A6375FA7B}" dt="2025-03-06T19:18:18.877" v="112" actId="113"/>
          <ac:spMkLst>
            <pc:docMk/>
            <pc:sldMk cId="4034851631" sldId="259"/>
            <ac:spMk id="6" creationId="{F1CC274C-5FD6-8B14-8727-1638EBE57278}"/>
          </ac:spMkLst>
        </pc:spChg>
        <pc:spChg chg="add del">
          <ac:chgData name="Ackom, Daniel" userId="5b5ee5e9-1f52-436f-a451-64dd102c271b" providerId="ADAL" clId="{EC013663-F350-47D7-B6D4-B55A6375FA7B}" dt="2025-03-05T20:54:44.159" v="1" actId="700"/>
          <ac:spMkLst>
            <pc:docMk/>
            <pc:sldMk cId="4034851631" sldId="259"/>
            <ac:spMk id="22" creationId="{A8384FB5-9ADC-4DDC-881B-597D56F5B15D}"/>
          </ac:spMkLst>
        </pc:spChg>
        <pc:spChg chg="add del">
          <ac:chgData name="Ackom, Daniel" userId="5b5ee5e9-1f52-436f-a451-64dd102c271b" providerId="ADAL" clId="{EC013663-F350-47D7-B6D4-B55A6375FA7B}" dt="2025-03-05T20:54:44.159" v="1" actId="700"/>
          <ac:spMkLst>
            <pc:docMk/>
            <pc:sldMk cId="4034851631" sldId="259"/>
            <ac:spMk id="24" creationId="{91E5A9A7-95C6-4F4F-B00E-C82E07FE62EF}"/>
          </ac:spMkLst>
        </pc:spChg>
        <pc:spChg chg="add del">
          <ac:chgData name="Ackom, Daniel" userId="5b5ee5e9-1f52-436f-a451-64dd102c271b" providerId="ADAL" clId="{EC013663-F350-47D7-B6D4-B55A6375FA7B}" dt="2025-03-05T20:54:44.159" v="1" actId="700"/>
          <ac:spMkLst>
            <pc:docMk/>
            <pc:sldMk cId="4034851631" sldId="259"/>
            <ac:spMk id="26" creationId="{D07DD2DE-F619-49DD-B5E7-03A290FF4ED1}"/>
          </ac:spMkLst>
        </pc:spChg>
        <pc:spChg chg="add del">
          <ac:chgData name="Ackom, Daniel" userId="5b5ee5e9-1f52-436f-a451-64dd102c271b" providerId="ADAL" clId="{EC013663-F350-47D7-B6D4-B55A6375FA7B}" dt="2025-03-05T20:54:44.159" v="1" actId="700"/>
          <ac:spMkLst>
            <pc:docMk/>
            <pc:sldMk cId="4034851631" sldId="259"/>
            <ac:spMk id="28" creationId="{85149191-5F60-4A28-AAFF-039F96B0F3EC}"/>
          </ac:spMkLst>
        </pc:spChg>
        <pc:spChg chg="add del">
          <ac:chgData name="Ackom, Daniel" userId="5b5ee5e9-1f52-436f-a451-64dd102c271b" providerId="ADAL" clId="{EC013663-F350-47D7-B6D4-B55A6375FA7B}" dt="2025-03-05T20:54:44.159" v="1" actId="700"/>
          <ac:spMkLst>
            <pc:docMk/>
            <pc:sldMk cId="4034851631" sldId="259"/>
            <ac:spMk id="30" creationId="{F8260ED5-17F7-4158-B241-D51DD4CF1B7E}"/>
          </ac:spMkLst>
        </pc:spChg>
      </pc:sldChg>
      <pc:sldChg chg="addSp modSp mod">
        <pc:chgData name="Ackom, Daniel" userId="5b5ee5e9-1f52-436f-a451-64dd102c271b" providerId="ADAL" clId="{EC013663-F350-47D7-B6D4-B55A6375FA7B}" dt="2025-03-06T19:19:49.985" v="197" actId="12788"/>
        <pc:sldMkLst>
          <pc:docMk/>
          <pc:sldMk cId="1781126673" sldId="260"/>
        </pc:sldMkLst>
        <pc:spChg chg="mod">
          <ac:chgData name="Ackom, Daniel" userId="5b5ee5e9-1f52-436f-a451-64dd102c271b" providerId="ADAL" clId="{EC013663-F350-47D7-B6D4-B55A6375FA7B}" dt="2025-03-05T20:55:27.745" v="27"/>
          <ac:spMkLst>
            <pc:docMk/>
            <pc:sldMk cId="1781126673" sldId="260"/>
            <ac:spMk id="2" creationId="{09921152-150E-4ACD-6AC0-C4476A581632}"/>
          </ac:spMkLst>
        </pc:spChg>
        <pc:spChg chg="add mod">
          <ac:chgData name="Ackom, Daniel" userId="5b5ee5e9-1f52-436f-a451-64dd102c271b" providerId="ADAL" clId="{EC013663-F350-47D7-B6D4-B55A6375FA7B}" dt="2025-03-06T19:19:49.985" v="197" actId="12788"/>
          <ac:spMkLst>
            <pc:docMk/>
            <pc:sldMk cId="1781126673" sldId="260"/>
            <ac:spMk id="3" creationId="{244A19DB-27E7-8096-FAFD-E12AF91193D3}"/>
          </ac:spMkLst>
        </pc:spChg>
        <pc:picChg chg="mod">
          <ac:chgData name="Ackom, Daniel" userId="5b5ee5e9-1f52-436f-a451-64dd102c271b" providerId="ADAL" clId="{EC013663-F350-47D7-B6D4-B55A6375FA7B}" dt="2025-03-06T19:19:49.985" v="197" actId="12788"/>
          <ac:picMkLst>
            <pc:docMk/>
            <pc:sldMk cId="1781126673" sldId="260"/>
            <ac:picMk id="8" creationId="{2B341060-9B29-6D7E-B41D-97A67C9DB6D2}"/>
          </ac:picMkLst>
        </pc:picChg>
      </pc:sldChg>
      <pc:sldChg chg="modSp mod">
        <pc:chgData name="Ackom, Daniel" userId="5b5ee5e9-1f52-436f-a451-64dd102c271b" providerId="ADAL" clId="{EC013663-F350-47D7-B6D4-B55A6375FA7B}" dt="2025-03-05T20:55:23.498" v="26"/>
        <pc:sldMkLst>
          <pc:docMk/>
          <pc:sldMk cId="33447741" sldId="261"/>
        </pc:sldMkLst>
        <pc:spChg chg="mod">
          <ac:chgData name="Ackom, Daniel" userId="5b5ee5e9-1f52-436f-a451-64dd102c271b" providerId="ADAL" clId="{EC013663-F350-47D7-B6D4-B55A6375FA7B}" dt="2025-03-05T20:55:23.498" v="26"/>
          <ac:spMkLst>
            <pc:docMk/>
            <pc:sldMk cId="33447741" sldId="261"/>
            <ac:spMk id="2" creationId="{3FF879DE-7BD9-9F09-1BDC-FEC0B720A722}"/>
          </ac:spMkLst>
        </pc:spChg>
      </pc:sldChg>
      <pc:sldChg chg="modSp mod">
        <pc:chgData name="Ackom, Daniel" userId="5b5ee5e9-1f52-436f-a451-64dd102c271b" providerId="ADAL" clId="{EC013663-F350-47D7-B6D4-B55A6375FA7B}" dt="2025-03-06T20:10:53.713" v="385" actId="20577"/>
        <pc:sldMkLst>
          <pc:docMk/>
          <pc:sldMk cId="1547903297" sldId="262"/>
        </pc:sldMkLst>
        <pc:spChg chg="mod">
          <ac:chgData name="Ackom, Daniel" userId="5b5ee5e9-1f52-436f-a451-64dd102c271b" providerId="ADAL" clId="{EC013663-F350-47D7-B6D4-B55A6375FA7B}" dt="2025-03-05T20:55:54.250" v="61" actId="27636"/>
          <ac:spMkLst>
            <pc:docMk/>
            <pc:sldMk cId="1547903297" sldId="262"/>
            <ac:spMk id="2" creationId="{5ECBE3E2-C332-8BE3-B934-65724DE90F2B}"/>
          </ac:spMkLst>
        </pc:spChg>
        <pc:graphicFrameChg chg="mod">
          <ac:chgData name="Ackom, Daniel" userId="5b5ee5e9-1f52-436f-a451-64dd102c271b" providerId="ADAL" clId="{EC013663-F350-47D7-B6D4-B55A6375FA7B}" dt="2025-03-06T20:10:53.713" v="385" actId="20577"/>
          <ac:graphicFrameMkLst>
            <pc:docMk/>
            <pc:sldMk cId="1547903297" sldId="262"/>
            <ac:graphicFrameMk id="6" creationId="{1D268045-479B-AC21-5D0E-B49BF9A4FA12}"/>
          </ac:graphicFrameMkLst>
        </pc:graphicFrameChg>
        <pc:picChg chg="mod">
          <ac:chgData name="Ackom, Daniel" userId="5b5ee5e9-1f52-436f-a451-64dd102c271b" providerId="ADAL" clId="{EC013663-F350-47D7-B6D4-B55A6375FA7B}" dt="2025-03-06T16:20:12.407" v="89" actId="1037"/>
          <ac:picMkLst>
            <pc:docMk/>
            <pc:sldMk cId="1547903297" sldId="262"/>
            <ac:picMk id="7" creationId="{D60D040D-148E-BFC1-E9EF-E58FA594FC9C}"/>
          </ac:picMkLst>
        </pc:picChg>
      </pc:sldChg>
      <pc:sldChg chg="addSp modSp mod">
        <pc:chgData name="Ackom, Daniel" userId="5b5ee5e9-1f52-436f-a451-64dd102c271b" providerId="ADAL" clId="{EC013663-F350-47D7-B6D4-B55A6375FA7B}" dt="2025-03-06T19:21:36.932" v="285" actId="12788"/>
        <pc:sldMkLst>
          <pc:docMk/>
          <pc:sldMk cId="1980341611" sldId="263"/>
        </pc:sldMkLst>
        <pc:spChg chg="mod">
          <ac:chgData name="Ackom, Daniel" userId="5b5ee5e9-1f52-436f-a451-64dd102c271b" providerId="ADAL" clId="{EC013663-F350-47D7-B6D4-B55A6375FA7B}" dt="2025-03-05T20:56:07.132" v="65" actId="20577"/>
          <ac:spMkLst>
            <pc:docMk/>
            <pc:sldMk cId="1980341611" sldId="263"/>
            <ac:spMk id="2" creationId="{20D04844-516B-F1D3-800B-474758908522}"/>
          </ac:spMkLst>
        </pc:spChg>
        <pc:spChg chg="add mod">
          <ac:chgData name="Ackom, Daniel" userId="5b5ee5e9-1f52-436f-a451-64dd102c271b" providerId="ADAL" clId="{EC013663-F350-47D7-B6D4-B55A6375FA7B}" dt="2025-03-06T19:21:36.932" v="285" actId="12788"/>
          <ac:spMkLst>
            <pc:docMk/>
            <pc:sldMk cId="1980341611" sldId="263"/>
            <ac:spMk id="3" creationId="{F202DB4F-5816-3DA0-971C-C6F34A2640FF}"/>
          </ac:spMkLst>
        </pc:spChg>
        <pc:picChg chg="mod">
          <ac:chgData name="Ackom, Daniel" userId="5b5ee5e9-1f52-436f-a451-64dd102c271b" providerId="ADAL" clId="{EC013663-F350-47D7-B6D4-B55A6375FA7B}" dt="2025-03-06T19:21:36.932" v="285" actId="12788"/>
          <ac:picMkLst>
            <pc:docMk/>
            <pc:sldMk cId="1980341611" sldId="263"/>
            <ac:picMk id="5" creationId="{FBC5D030-9093-52AE-3CBC-FD94EB146DB6}"/>
          </ac:picMkLst>
        </pc:picChg>
      </pc:sldChg>
      <pc:sldChg chg="addSp modSp mod">
        <pc:chgData name="Ackom, Daniel" userId="5b5ee5e9-1f52-436f-a451-64dd102c271b" providerId="ADAL" clId="{EC013663-F350-47D7-B6D4-B55A6375FA7B}" dt="2025-03-06T19:21:55.621" v="294" actId="20577"/>
        <pc:sldMkLst>
          <pc:docMk/>
          <pc:sldMk cId="285227624" sldId="264"/>
        </pc:sldMkLst>
        <pc:spChg chg="mod">
          <ac:chgData name="Ackom, Daniel" userId="5b5ee5e9-1f52-436f-a451-64dd102c271b" providerId="ADAL" clId="{EC013663-F350-47D7-B6D4-B55A6375FA7B}" dt="2025-03-05T20:56:15.515" v="67" actId="27636"/>
          <ac:spMkLst>
            <pc:docMk/>
            <pc:sldMk cId="285227624" sldId="264"/>
            <ac:spMk id="2" creationId="{9325E333-0877-505A-1F5A-2DA625868ABE}"/>
          </ac:spMkLst>
        </pc:spChg>
        <pc:spChg chg="add mod">
          <ac:chgData name="Ackom, Daniel" userId="5b5ee5e9-1f52-436f-a451-64dd102c271b" providerId="ADAL" clId="{EC013663-F350-47D7-B6D4-B55A6375FA7B}" dt="2025-03-06T19:21:55.621" v="294" actId="20577"/>
          <ac:spMkLst>
            <pc:docMk/>
            <pc:sldMk cId="285227624" sldId="264"/>
            <ac:spMk id="5" creationId="{01C09721-BDD4-2BE1-C709-177B2D075311}"/>
          </ac:spMkLst>
        </pc:spChg>
        <pc:picChg chg="mod">
          <ac:chgData name="Ackom, Daniel" userId="5b5ee5e9-1f52-436f-a451-64dd102c271b" providerId="ADAL" clId="{EC013663-F350-47D7-B6D4-B55A6375FA7B}" dt="2025-03-06T19:21:44.584" v="286" actId="14100"/>
          <ac:picMkLst>
            <pc:docMk/>
            <pc:sldMk cId="285227624" sldId="264"/>
            <ac:picMk id="3" creationId="{7BE1B144-B392-729E-72B5-4206F81A1990}"/>
          </ac:picMkLst>
        </pc:picChg>
      </pc:sldChg>
      <pc:sldChg chg="addSp modSp mod">
        <pc:chgData name="Ackom, Daniel" userId="5b5ee5e9-1f52-436f-a451-64dd102c271b" providerId="ADAL" clId="{EC013663-F350-47D7-B6D4-B55A6375FA7B}" dt="2025-03-06T19:22:22.538" v="314" actId="20577"/>
        <pc:sldMkLst>
          <pc:docMk/>
          <pc:sldMk cId="2692507297" sldId="265"/>
        </pc:sldMkLst>
        <pc:spChg chg="mod">
          <ac:chgData name="Ackom, Daniel" userId="5b5ee5e9-1f52-436f-a451-64dd102c271b" providerId="ADAL" clId="{EC013663-F350-47D7-B6D4-B55A6375FA7B}" dt="2025-03-05T20:56:24.926" v="71" actId="27636"/>
          <ac:spMkLst>
            <pc:docMk/>
            <pc:sldMk cId="2692507297" sldId="265"/>
            <ac:spMk id="2" creationId="{339984E8-5684-851B-68B4-294ED69C3678}"/>
          </ac:spMkLst>
        </pc:spChg>
        <pc:spChg chg="add mod">
          <ac:chgData name="Ackom, Daniel" userId="5b5ee5e9-1f52-436f-a451-64dd102c271b" providerId="ADAL" clId="{EC013663-F350-47D7-B6D4-B55A6375FA7B}" dt="2025-03-06T19:22:22.538" v="314" actId="20577"/>
          <ac:spMkLst>
            <pc:docMk/>
            <pc:sldMk cId="2692507297" sldId="265"/>
            <ac:spMk id="6" creationId="{3C93BC96-32EC-ACF6-20E8-2079EB862FBE}"/>
          </ac:spMkLst>
        </pc:spChg>
        <pc:picChg chg="mod">
          <ac:chgData name="Ackom, Daniel" userId="5b5ee5e9-1f52-436f-a451-64dd102c271b" providerId="ADAL" clId="{EC013663-F350-47D7-B6D4-B55A6375FA7B}" dt="2025-03-06T16:21:17.594" v="91" actId="1076"/>
          <ac:picMkLst>
            <pc:docMk/>
            <pc:sldMk cId="2692507297" sldId="265"/>
            <ac:picMk id="3" creationId="{2B2CA9D4-CC2B-E0B9-380B-FA59364A2202}"/>
          </ac:picMkLst>
        </pc:picChg>
      </pc:sldChg>
      <pc:sldChg chg="modSp mod">
        <pc:chgData name="Ackom, Daniel" userId="5b5ee5e9-1f52-436f-a451-64dd102c271b" providerId="ADAL" clId="{EC013663-F350-47D7-B6D4-B55A6375FA7B}" dt="2025-03-05T20:56:38.329" v="83" actId="20577"/>
        <pc:sldMkLst>
          <pc:docMk/>
          <pc:sldMk cId="3329144622" sldId="266"/>
        </pc:sldMkLst>
        <pc:spChg chg="mod">
          <ac:chgData name="Ackom, Daniel" userId="5b5ee5e9-1f52-436f-a451-64dd102c271b" providerId="ADAL" clId="{EC013663-F350-47D7-B6D4-B55A6375FA7B}" dt="2025-03-05T20:56:38.329" v="83" actId="20577"/>
          <ac:spMkLst>
            <pc:docMk/>
            <pc:sldMk cId="3329144622" sldId="266"/>
            <ac:spMk id="2" creationId="{43D49DC7-5B7D-1556-BC34-9F68ACCDE953}"/>
          </ac:spMkLst>
        </pc:spChg>
      </pc:sldChg>
      <pc:sldChg chg="addSp modSp mod">
        <pc:chgData name="Ackom, Daniel" userId="5b5ee5e9-1f52-436f-a451-64dd102c271b" providerId="ADAL" clId="{EC013663-F350-47D7-B6D4-B55A6375FA7B}" dt="2025-03-06T19:20:53.437" v="240" actId="113"/>
        <pc:sldMkLst>
          <pc:docMk/>
          <pc:sldMk cId="3110429808" sldId="267"/>
        </pc:sldMkLst>
        <pc:spChg chg="add mod">
          <ac:chgData name="Ackom, Daniel" userId="5b5ee5e9-1f52-436f-a451-64dd102c271b" providerId="ADAL" clId="{EC013663-F350-47D7-B6D4-B55A6375FA7B}" dt="2025-03-06T19:20:53.437" v="240" actId="113"/>
          <ac:spMkLst>
            <pc:docMk/>
            <pc:sldMk cId="3110429808" sldId="267"/>
            <ac:spMk id="5" creationId="{30B17733-4B4F-439F-DC8E-047315D14D46}"/>
          </ac:spMkLst>
        </pc:spChg>
        <pc:picChg chg="mod">
          <ac:chgData name="Ackom, Daniel" userId="5b5ee5e9-1f52-436f-a451-64dd102c271b" providerId="ADAL" clId="{EC013663-F350-47D7-B6D4-B55A6375FA7B}" dt="2025-03-06T19:20:46.716" v="239" actId="12788"/>
          <ac:picMkLst>
            <pc:docMk/>
            <pc:sldMk cId="3110429808" sldId="267"/>
            <ac:picMk id="4" creationId="{EB53AF04-B83D-8482-2826-4A85A81B2BB6}"/>
          </ac:picMkLst>
        </pc:picChg>
      </pc:sldChg>
      <pc:sldChg chg="addSp modSp mod">
        <pc:chgData name="Ackom, Daniel" userId="5b5ee5e9-1f52-436f-a451-64dd102c271b" providerId="ADAL" clId="{EC013663-F350-47D7-B6D4-B55A6375FA7B}" dt="2025-03-06T19:24:11.622" v="384" actId="12788"/>
        <pc:sldMkLst>
          <pc:docMk/>
          <pc:sldMk cId="3945694272" sldId="269"/>
        </pc:sldMkLst>
        <pc:spChg chg="add mod">
          <ac:chgData name="Ackom, Daniel" userId="5b5ee5e9-1f52-436f-a451-64dd102c271b" providerId="ADAL" clId="{EC013663-F350-47D7-B6D4-B55A6375FA7B}" dt="2025-03-06T19:24:11.622" v="384" actId="12788"/>
          <ac:spMkLst>
            <pc:docMk/>
            <pc:sldMk cId="3945694272" sldId="269"/>
            <ac:spMk id="3" creationId="{FA2414D3-A4BA-52F8-7D95-F631A4259BEE}"/>
          </ac:spMkLst>
        </pc:spChg>
        <pc:picChg chg="mod">
          <ac:chgData name="Ackom, Daniel" userId="5b5ee5e9-1f52-436f-a451-64dd102c271b" providerId="ADAL" clId="{EC013663-F350-47D7-B6D4-B55A6375FA7B}" dt="2025-03-06T19:24:11.622" v="384" actId="12788"/>
          <ac:picMkLst>
            <pc:docMk/>
            <pc:sldMk cId="3945694272" sldId="269"/>
            <ac:picMk id="6" creationId="{F2E870D0-8CBC-36E3-D72F-009DF81EC40A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8B78A2-0192-4C7F-B6AC-C9B88B6CB7C8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D479FE1-F488-4294-BD88-794CF58C2E43}">
      <dgm:prSet/>
      <dgm:spPr/>
      <dgm:t>
        <a:bodyPr/>
        <a:lstStyle/>
        <a:p>
          <a:r>
            <a:rPr lang="en-US" b="0" i="0"/>
            <a:t>Age determination in abalones is critical for:</a:t>
          </a:r>
          <a:endParaRPr lang="en-US"/>
        </a:p>
      </dgm:t>
    </dgm:pt>
    <dgm:pt modelId="{86A771B9-CC64-4702-9FFF-4E8D7C49A6EC}" type="parTrans" cxnId="{B62D190E-70E3-4CCC-B104-AF501653E7FD}">
      <dgm:prSet/>
      <dgm:spPr/>
      <dgm:t>
        <a:bodyPr/>
        <a:lstStyle/>
        <a:p>
          <a:endParaRPr lang="en-US"/>
        </a:p>
      </dgm:t>
    </dgm:pt>
    <dgm:pt modelId="{3F8698A1-98B3-42AC-B6CE-1CC864550559}" type="sibTrans" cxnId="{B62D190E-70E3-4CCC-B104-AF501653E7FD}">
      <dgm:prSet/>
      <dgm:spPr/>
      <dgm:t>
        <a:bodyPr/>
        <a:lstStyle/>
        <a:p>
          <a:endParaRPr lang="en-US"/>
        </a:p>
      </dgm:t>
    </dgm:pt>
    <dgm:pt modelId="{BF57BCB3-865A-4FB5-A596-FC69B0D48C37}">
      <dgm:prSet/>
      <dgm:spPr/>
      <dgm:t>
        <a:bodyPr/>
        <a:lstStyle/>
        <a:p>
          <a:r>
            <a:rPr lang="en-US" b="0" i="0"/>
            <a:t>Understanding growth patterns, population health, and ecosystem balance.</a:t>
          </a:r>
          <a:endParaRPr lang="en-US"/>
        </a:p>
      </dgm:t>
    </dgm:pt>
    <dgm:pt modelId="{4DC429C9-BE42-4BFE-9DD1-B0C7545CB1C8}" type="parTrans" cxnId="{37EFA2B2-8F83-4D39-99E1-2B63E5A9352F}">
      <dgm:prSet/>
      <dgm:spPr/>
      <dgm:t>
        <a:bodyPr/>
        <a:lstStyle/>
        <a:p>
          <a:endParaRPr lang="en-US"/>
        </a:p>
      </dgm:t>
    </dgm:pt>
    <dgm:pt modelId="{0515E365-9B11-43EA-A04B-70ABD0842371}" type="sibTrans" cxnId="{37EFA2B2-8F83-4D39-99E1-2B63E5A9352F}">
      <dgm:prSet/>
      <dgm:spPr/>
      <dgm:t>
        <a:bodyPr/>
        <a:lstStyle/>
        <a:p>
          <a:endParaRPr lang="en-US"/>
        </a:p>
      </dgm:t>
    </dgm:pt>
    <dgm:pt modelId="{BD4C6DD4-83F5-4099-83D7-37E15B26254E}">
      <dgm:prSet/>
      <dgm:spPr/>
      <dgm:t>
        <a:bodyPr/>
        <a:lstStyle/>
        <a:p>
          <a:r>
            <a:rPr lang="en-US" b="0" i="0"/>
            <a:t>Informing sustainable fisheries management</a:t>
          </a:r>
          <a:endParaRPr lang="en-US"/>
        </a:p>
      </dgm:t>
    </dgm:pt>
    <dgm:pt modelId="{9E11856B-025A-4ED0-A3A0-9E1708BA6F4B}" type="parTrans" cxnId="{70AE8FD4-4298-4496-A056-41D3963C7686}">
      <dgm:prSet/>
      <dgm:spPr/>
      <dgm:t>
        <a:bodyPr/>
        <a:lstStyle/>
        <a:p>
          <a:endParaRPr lang="en-US"/>
        </a:p>
      </dgm:t>
    </dgm:pt>
    <dgm:pt modelId="{FBAD71DC-8F7A-4F7A-9B60-553FD3F886CE}" type="sibTrans" cxnId="{70AE8FD4-4298-4496-A056-41D3963C7686}">
      <dgm:prSet/>
      <dgm:spPr/>
      <dgm:t>
        <a:bodyPr/>
        <a:lstStyle/>
        <a:p>
          <a:endParaRPr lang="en-US"/>
        </a:p>
      </dgm:t>
    </dgm:pt>
    <dgm:pt modelId="{1A6F3A0B-D64C-4081-AF63-F9876668A5A1}">
      <dgm:prSet/>
      <dgm:spPr/>
      <dgm:t>
        <a:bodyPr/>
        <a:lstStyle/>
        <a:p>
          <a:r>
            <a:rPr lang="en-US" b="1" i="0"/>
            <a:t>Current Challenge</a:t>
          </a:r>
          <a:endParaRPr lang="en-US"/>
        </a:p>
      </dgm:t>
    </dgm:pt>
    <dgm:pt modelId="{C97D6F4A-2002-494F-9827-EE4D53C74130}" type="parTrans" cxnId="{9388168E-A6C5-4045-A1DF-42579BAE6A2F}">
      <dgm:prSet/>
      <dgm:spPr/>
      <dgm:t>
        <a:bodyPr/>
        <a:lstStyle/>
        <a:p>
          <a:endParaRPr lang="en-US"/>
        </a:p>
      </dgm:t>
    </dgm:pt>
    <dgm:pt modelId="{DF9B0652-A2CD-49C7-AC09-644E59F64EFB}" type="sibTrans" cxnId="{9388168E-A6C5-4045-A1DF-42579BAE6A2F}">
      <dgm:prSet/>
      <dgm:spPr/>
      <dgm:t>
        <a:bodyPr/>
        <a:lstStyle/>
        <a:p>
          <a:endParaRPr lang="en-US"/>
        </a:p>
      </dgm:t>
    </dgm:pt>
    <dgm:pt modelId="{CC0A2E27-6A1F-4C52-8D43-545C5DB255C2}">
      <dgm:prSet/>
      <dgm:spPr/>
      <dgm:t>
        <a:bodyPr/>
        <a:lstStyle/>
        <a:p>
          <a:r>
            <a:rPr lang="en-US" b="0" i="0"/>
            <a:t>Traditional methods rely on manual counting of shell growth rings:</a:t>
          </a:r>
          <a:endParaRPr lang="en-US"/>
        </a:p>
      </dgm:t>
    </dgm:pt>
    <dgm:pt modelId="{9AFB261D-E942-4B3C-9567-3EDD289BE591}" type="parTrans" cxnId="{D2CA98EF-73A4-4607-AC0B-34FEE309C3E2}">
      <dgm:prSet/>
      <dgm:spPr/>
      <dgm:t>
        <a:bodyPr/>
        <a:lstStyle/>
        <a:p>
          <a:endParaRPr lang="en-US"/>
        </a:p>
      </dgm:t>
    </dgm:pt>
    <dgm:pt modelId="{D828289D-56E9-491A-B821-1A98F0E1D1E8}" type="sibTrans" cxnId="{D2CA98EF-73A4-4607-AC0B-34FEE309C3E2}">
      <dgm:prSet/>
      <dgm:spPr/>
      <dgm:t>
        <a:bodyPr/>
        <a:lstStyle/>
        <a:p>
          <a:endParaRPr lang="en-US"/>
        </a:p>
      </dgm:t>
    </dgm:pt>
    <dgm:pt modelId="{8ADA52C9-8F1C-4D83-A228-99C3465D95CD}">
      <dgm:prSet/>
      <dgm:spPr/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US" b="0" i="0"/>
            <a:t>Labor-intensive and subjective.</a:t>
          </a:r>
          <a:endParaRPr lang="en-US"/>
        </a:p>
      </dgm:t>
    </dgm:pt>
    <dgm:pt modelId="{2C7F39F3-2CCE-44C6-B573-49FB0F69C285}" type="parTrans" cxnId="{9A320F61-74A6-402F-A904-B27317F8EE3B}">
      <dgm:prSet/>
      <dgm:spPr/>
      <dgm:t>
        <a:bodyPr/>
        <a:lstStyle/>
        <a:p>
          <a:endParaRPr lang="en-US"/>
        </a:p>
      </dgm:t>
    </dgm:pt>
    <dgm:pt modelId="{D390ABD6-EFE7-442B-9BA9-E9A394018727}" type="sibTrans" cxnId="{9A320F61-74A6-402F-A904-B27317F8EE3B}">
      <dgm:prSet/>
      <dgm:spPr/>
      <dgm:t>
        <a:bodyPr/>
        <a:lstStyle/>
        <a:p>
          <a:endParaRPr lang="en-US"/>
        </a:p>
      </dgm:t>
    </dgm:pt>
    <dgm:pt modelId="{988EE693-97EC-49E9-8D46-1C8B629F8730}">
      <dgm:prSet/>
      <dgm:spPr/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US" b="0" i="0"/>
            <a:t>High risk of human error</a:t>
          </a:r>
          <a:endParaRPr lang="en-US"/>
        </a:p>
      </dgm:t>
    </dgm:pt>
    <dgm:pt modelId="{015FFF02-2BED-4444-8D29-0450D5BDD234}" type="parTrans" cxnId="{8ACADA49-D59B-4CA6-8784-CA2C0AC679B4}">
      <dgm:prSet/>
      <dgm:spPr/>
      <dgm:t>
        <a:bodyPr/>
        <a:lstStyle/>
        <a:p>
          <a:endParaRPr lang="en-US"/>
        </a:p>
      </dgm:t>
    </dgm:pt>
    <dgm:pt modelId="{02358921-1626-43F5-A3EB-73F71BE6BF03}" type="sibTrans" cxnId="{8ACADA49-D59B-4CA6-8784-CA2C0AC679B4}">
      <dgm:prSet/>
      <dgm:spPr/>
      <dgm:t>
        <a:bodyPr/>
        <a:lstStyle/>
        <a:p>
          <a:endParaRPr lang="en-US"/>
        </a:p>
      </dgm:t>
    </dgm:pt>
    <dgm:pt modelId="{185B0A78-3FDD-4E54-BD31-E49705B5B1F6}" type="pres">
      <dgm:prSet presAssocID="{7D8B78A2-0192-4C7F-B6AC-C9B88B6CB7C8}" presName="linear" presStyleCnt="0">
        <dgm:presLayoutVars>
          <dgm:animLvl val="lvl"/>
          <dgm:resizeHandles val="exact"/>
        </dgm:presLayoutVars>
      </dgm:prSet>
      <dgm:spPr/>
    </dgm:pt>
    <dgm:pt modelId="{54403BBB-76A9-4822-9B8C-CCF0C514FA11}" type="pres">
      <dgm:prSet presAssocID="{DD479FE1-F488-4294-BD88-794CF58C2E4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ADB78FB-2121-4DB9-8BBC-4723FEE7816E}" type="pres">
      <dgm:prSet presAssocID="{DD479FE1-F488-4294-BD88-794CF58C2E43}" presName="childText" presStyleLbl="revTx" presStyleIdx="0" presStyleCnt="2">
        <dgm:presLayoutVars>
          <dgm:bulletEnabled val="1"/>
        </dgm:presLayoutVars>
      </dgm:prSet>
      <dgm:spPr/>
    </dgm:pt>
    <dgm:pt modelId="{9C44C164-6AD8-4A66-9106-0B8544133AC5}" type="pres">
      <dgm:prSet presAssocID="{1A6F3A0B-D64C-4081-AF63-F9876668A5A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BD22B12D-889F-4824-B2AE-0ACA083AC3FF}" type="pres">
      <dgm:prSet presAssocID="{1A6F3A0B-D64C-4081-AF63-F9876668A5A1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B62D190E-70E3-4CCC-B104-AF501653E7FD}" srcId="{7D8B78A2-0192-4C7F-B6AC-C9B88B6CB7C8}" destId="{DD479FE1-F488-4294-BD88-794CF58C2E43}" srcOrd="0" destOrd="0" parTransId="{86A771B9-CC64-4702-9FFF-4E8D7C49A6EC}" sibTransId="{3F8698A1-98B3-42AC-B6CE-1CC864550559}"/>
    <dgm:cxn modelId="{BA84162A-953C-4301-BA7B-9790A9BACF3D}" type="presOf" srcId="{988EE693-97EC-49E9-8D46-1C8B629F8730}" destId="{BD22B12D-889F-4824-B2AE-0ACA083AC3FF}" srcOrd="0" destOrd="2" presId="urn:microsoft.com/office/officeart/2005/8/layout/vList2"/>
    <dgm:cxn modelId="{9A320F61-74A6-402F-A904-B27317F8EE3B}" srcId="{CC0A2E27-6A1F-4C52-8D43-545C5DB255C2}" destId="{8ADA52C9-8F1C-4D83-A228-99C3465D95CD}" srcOrd="0" destOrd="0" parTransId="{2C7F39F3-2CCE-44C6-B573-49FB0F69C285}" sibTransId="{D390ABD6-EFE7-442B-9BA9-E9A394018727}"/>
    <dgm:cxn modelId="{04090A69-5ABF-4750-B4BA-4DAD373CFA53}" type="presOf" srcId="{8ADA52C9-8F1C-4D83-A228-99C3465D95CD}" destId="{BD22B12D-889F-4824-B2AE-0ACA083AC3FF}" srcOrd="0" destOrd="1" presId="urn:microsoft.com/office/officeart/2005/8/layout/vList2"/>
    <dgm:cxn modelId="{8ACADA49-D59B-4CA6-8784-CA2C0AC679B4}" srcId="{CC0A2E27-6A1F-4C52-8D43-545C5DB255C2}" destId="{988EE693-97EC-49E9-8D46-1C8B629F8730}" srcOrd="1" destOrd="0" parTransId="{015FFF02-2BED-4444-8D29-0450D5BDD234}" sibTransId="{02358921-1626-43F5-A3EB-73F71BE6BF03}"/>
    <dgm:cxn modelId="{BBC4536A-8287-49AD-B1F7-A150568D969B}" type="presOf" srcId="{DD479FE1-F488-4294-BD88-794CF58C2E43}" destId="{54403BBB-76A9-4822-9B8C-CCF0C514FA11}" srcOrd="0" destOrd="0" presId="urn:microsoft.com/office/officeart/2005/8/layout/vList2"/>
    <dgm:cxn modelId="{77DAA651-A413-4943-94BB-69915A045F2B}" type="presOf" srcId="{1A6F3A0B-D64C-4081-AF63-F9876668A5A1}" destId="{9C44C164-6AD8-4A66-9106-0B8544133AC5}" srcOrd="0" destOrd="0" presId="urn:microsoft.com/office/officeart/2005/8/layout/vList2"/>
    <dgm:cxn modelId="{82369B84-1795-48E6-A3C2-B2A5FD86C121}" type="presOf" srcId="{BD4C6DD4-83F5-4099-83D7-37E15B26254E}" destId="{EADB78FB-2121-4DB9-8BBC-4723FEE7816E}" srcOrd="0" destOrd="1" presId="urn:microsoft.com/office/officeart/2005/8/layout/vList2"/>
    <dgm:cxn modelId="{9388168E-A6C5-4045-A1DF-42579BAE6A2F}" srcId="{7D8B78A2-0192-4C7F-B6AC-C9B88B6CB7C8}" destId="{1A6F3A0B-D64C-4081-AF63-F9876668A5A1}" srcOrd="1" destOrd="0" parTransId="{C97D6F4A-2002-494F-9827-EE4D53C74130}" sibTransId="{DF9B0652-A2CD-49C7-AC09-644E59F64EFB}"/>
    <dgm:cxn modelId="{CB1BA09E-93C5-44D5-AE45-844F75412F8F}" type="presOf" srcId="{7D8B78A2-0192-4C7F-B6AC-C9B88B6CB7C8}" destId="{185B0A78-3FDD-4E54-BD31-E49705B5B1F6}" srcOrd="0" destOrd="0" presId="urn:microsoft.com/office/officeart/2005/8/layout/vList2"/>
    <dgm:cxn modelId="{37EFA2B2-8F83-4D39-99E1-2B63E5A9352F}" srcId="{DD479FE1-F488-4294-BD88-794CF58C2E43}" destId="{BF57BCB3-865A-4FB5-A596-FC69B0D48C37}" srcOrd="0" destOrd="0" parTransId="{4DC429C9-BE42-4BFE-9DD1-B0C7545CB1C8}" sibTransId="{0515E365-9B11-43EA-A04B-70ABD0842371}"/>
    <dgm:cxn modelId="{0981E0D2-6E83-40AE-8AE1-0F4575C393CE}" type="presOf" srcId="{BF57BCB3-865A-4FB5-A596-FC69B0D48C37}" destId="{EADB78FB-2121-4DB9-8BBC-4723FEE7816E}" srcOrd="0" destOrd="0" presId="urn:microsoft.com/office/officeart/2005/8/layout/vList2"/>
    <dgm:cxn modelId="{70AE8FD4-4298-4496-A056-41D3963C7686}" srcId="{DD479FE1-F488-4294-BD88-794CF58C2E43}" destId="{BD4C6DD4-83F5-4099-83D7-37E15B26254E}" srcOrd="1" destOrd="0" parTransId="{9E11856B-025A-4ED0-A3A0-9E1708BA6F4B}" sibTransId="{FBAD71DC-8F7A-4F7A-9B60-553FD3F886CE}"/>
    <dgm:cxn modelId="{200291DF-6886-4E9D-8D61-30F33B27AFD4}" type="presOf" srcId="{CC0A2E27-6A1F-4C52-8D43-545C5DB255C2}" destId="{BD22B12D-889F-4824-B2AE-0ACA083AC3FF}" srcOrd="0" destOrd="0" presId="urn:microsoft.com/office/officeart/2005/8/layout/vList2"/>
    <dgm:cxn modelId="{D2CA98EF-73A4-4607-AC0B-34FEE309C3E2}" srcId="{1A6F3A0B-D64C-4081-AF63-F9876668A5A1}" destId="{CC0A2E27-6A1F-4C52-8D43-545C5DB255C2}" srcOrd="0" destOrd="0" parTransId="{9AFB261D-E942-4B3C-9567-3EDD289BE591}" sibTransId="{D828289D-56E9-491A-B821-1A98F0E1D1E8}"/>
    <dgm:cxn modelId="{83797DD0-66F9-4119-A1B1-0F6FDE363FB4}" type="presParOf" srcId="{185B0A78-3FDD-4E54-BD31-E49705B5B1F6}" destId="{54403BBB-76A9-4822-9B8C-CCF0C514FA11}" srcOrd="0" destOrd="0" presId="urn:microsoft.com/office/officeart/2005/8/layout/vList2"/>
    <dgm:cxn modelId="{A1DD3C5A-A266-46DA-92E5-043D07B6ED31}" type="presParOf" srcId="{185B0A78-3FDD-4E54-BD31-E49705B5B1F6}" destId="{EADB78FB-2121-4DB9-8BBC-4723FEE7816E}" srcOrd="1" destOrd="0" presId="urn:microsoft.com/office/officeart/2005/8/layout/vList2"/>
    <dgm:cxn modelId="{D93A7703-88D1-4406-AD9E-DACFA9A0D3A4}" type="presParOf" srcId="{185B0A78-3FDD-4E54-BD31-E49705B5B1F6}" destId="{9C44C164-6AD8-4A66-9106-0B8544133AC5}" srcOrd="2" destOrd="0" presId="urn:microsoft.com/office/officeart/2005/8/layout/vList2"/>
    <dgm:cxn modelId="{4CC1F840-8FE0-453E-AD08-EF8A66EE7F23}" type="presParOf" srcId="{185B0A78-3FDD-4E54-BD31-E49705B5B1F6}" destId="{BD22B12D-889F-4824-B2AE-0ACA083AC3FF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403BBB-76A9-4822-9B8C-CCF0C514FA11}">
      <dsp:nvSpPr>
        <dsp:cNvPr id="0" name=""/>
        <dsp:cNvSpPr/>
      </dsp:nvSpPr>
      <dsp:spPr>
        <a:xfrm>
          <a:off x="0" y="61047"/>
          <a:ext cx="8115422" cy="5651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i="0" kern="1200"/>
            <a:t>Age determination in abalones is critical for:</a:t>
          </a:r>
          <a:endParaRPr lang="en-US" sz="2300" kern="1200"/>
        </a:p>
      </dsp:txBody>
      <dsp:txXfrm>
        <a:off x="27586" y="88633"/>
        <a:ext cx="8060250" cy="509938"/>
      </dsp:txXfrm>
    </dsp:sp>
    <dsp:sp modelId="{EADB78FB-2121-4DB9-8BBC-4723FEE7816E}">
      <dsp:nvSpPr>
        <dsp:cNvPr id="0" name=""/>
        <dsp:cNvSpPr/>
      </dsp:nvSpPr>
      <dsp:spPr>
        <a:xfrm>
          <a:off x="0" y="626157"/>
          <a:ext cx="8115422" cy="6189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766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kern="1200"/>
            <a:t>Understanding growth patterns, population health, and ecosystem balance.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kern="1200"/>
            <a:t>Informing sustainable fisheries management</a:t>
          </a:r>
          <a:endParaRPr lang="en-US" sz="1800" kern="1200"/>
        </a:p>
      </dsp:txBody>
      <dsp:txXfrm>
        <a:off x="0" y="626157"/>
        <a:ext cx="8115422" cy="618930"/>
      </dsp:txXfrm>
    </dsp:sp>
    <dsp:sp modelId="{9C44C164-6AD8-4A66-9106-0B8544133AC5}">
      <dsp:nvSpPr>
        <dsp:cNvPr id="0" name=""/>
        <dsp:cNvSpPr/>
      </dsp:nvSpPr>
      <dsp:spPr>
        <a:xfrm>
          <a:off x="0" y="1245087"/>
          <a:ext cx="8115422" cy="56511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1" i="0" kern="1200"/>
            <a:t>Current Challenge</a:t>
          </a:r>
          <a:endParaRPr lang="en-US" sz="2300" kern="1200"/>
        </a:p>
      </dsp:txBody>
      <dsp:txXfrm>
        <a:off x="27586" y="1272673"/>
        <a:ext cx="8060250" cy="509938"/>
      </dsp:txXfrm>
    </dsp:sp>
    <dsp:sp modelId="{BD22B12D-889F-4824-B2AE-0ACA083AC3FF}">
      <dsp:nvSpPr>
        <dsp:cNvPr id="0" name=""/>
        <dsp:cNvSpPr/>
      </dsp:nvSpPr>
      <dsp:spPr>
        <a:xfrm>
          <a:off x="0" y="1810197"/>
          <a:ext cx="8115422" cy="9283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7665" tIns="29210" rIns="163576" bIns="2921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800" b="0" i="0" kern="1200"/>
            <a:t>Traditional methods rely on manual counting of shell growth rings:</a:t>
          </a:r>
          <a:endParaRPr lang="en-US" sz="1800" kern="120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Ø"/>
          </a:pPr>
          <a:r>
            <a:rPr lang="en-US" sz="1800" b="0" i="0" kern="1200"/>
            <a:t>Labor-intensive and subjective.</a:t>
          </a:r>
          <a:endParaRPr lang="en-US" sz="1800" kern="1200"/>
        </a:p>
        <a:p>
          <a:pPr marL="342900" lvl="2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Wingdings" panose="05000000000000000000" pitchFamily="2" charset="2"/>
            <a:buChar char="Ø"/>
          </a:pPr>
          <a:r>
            <a:rPr lang="en-US" sz="1800" b="0" i="0" kern="1200"/>
            <a:t>High risk of human error</a:t>
          </a:r>
          <a:endParaRPr lang="en-US" sz="1800" kern="1200"/>
        </a:p>
      </dsp:txBody>
      <dsp:txXfrm>
        <a:off x="0" y="1810197"/>
        <a:ext cx="8115422" cy="92839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18442-168A-4848-BB70-B8493C8B6E8C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70504B-9C8B-47A9-9D79-48A588958C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558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0504B-9C8B-47A9-9D79-48A588958CA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2460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0504B-9C8B-47A9-9D79-48A588958CA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5880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0504B-9C8B-47A9-9D79-48A588958CA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7806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0504B-9C8B-47A9-9D79-48A588958CA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842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i="1" dirty="0">
              <a:latin typeface="Aptos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0504B-9C8B-47A9-9D79-48A588958CA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0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0504B-9C8B-47A9-9D79-48A588958CA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889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0504B-9C8B-47A9-9D79-48A588958CA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5053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i="1" dirty="0">
              <a:latin typeface="Aptos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0504B-9C8B-47A9-9D79-48A588958CA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080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0504B-9C8B-47A9-9D79-48A588958CA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395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latin typeface="Calibri"/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0504B-9C8B-47A9-9D79-48A588958CA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72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70504B-9C8B-47A9-9D79-48A588958CA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539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FE748-81A7-6C6F-0381-A9ED483B7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43418D-AA24-5C90-A8BC-62444EEDEC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41D0A8-F341-C8A1-E0D0-D78B4F8F1D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29A05-07BC-445C-8A64-ABEDB0BACFBC}" type="datetime1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48CD6-CB43-DB9A-6C8F-9593A5D41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62A6CC-4178-3C8F-9AD8-9E9939117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91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C68F1-D943-519E-62CF-10ACD3469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45F13F-C52E-3682-7C47-BE174626DE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9D58F2-6E10-F953-12CC-ADC95B421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BA855-9657-42DA-AE2E-51F5C97E2AE6}" type="datetime1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6AC0F-EBF3-6DA5-C612-58DFDE586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D518C1-4DAA-EC7F-FD4B-A69A75161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724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D6061D-E4D1-D0DD-A209-15A11C9EBF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666AF5-CDFA-6540-2D98-F5EA185DDD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9841F-91BD-B103-05E8-DC4C8036F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FAEB6-D4E0-4360-A731-59CBFCF16EF9}" type="datetime1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A764A-0B34-9973-1730-F6F14F7EF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6329AC-DD9D-2AED-5F62-06FB1CAFA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47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84E6D-B225-430A-5753-2EE4971FAF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9B0F5-E2B7-119B-4526-B65ADB728E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E5E8F-A746-2FCD-6FE2-28A0D5171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AC996-A5B5-4A49-9C87-95EF4D3B92D1}" type="datetime1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A3128-AE90-88BD-2F43-AD9751351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CA507E-5A08-7B09-3D37-6F1CB9E83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396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B89D9-7E5F-71E0-CD78-9D4653119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4420F6-95BD-4BD9-8B29-1CD1F8772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75ED0-DDFB-E889-91FE-8A0791138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9CAA19-084A-4FDC-B185-28AF4FEA5194}" type="datetime1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AD0C0C-B297-66EB-3840-82C6A59FD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79BF2-9274-C8C5-1263-218652BB5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923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92E342-D3F9-EE95-20D1-FA9C53F02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B8FE2-6584-8CBF-FEEA-C3B0A5E582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046CB6-CE7D-6C7A-E47E-4D8D460A03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5ADE9-1435-54C1-9B3A-32E0A8365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F6165-BEDE-406C-A2F5-8BFCC860BF63}" type="datetime1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D182CC-33A7-75E3-E0B0-A1E8B43CD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D09C81-AFAC-448C-9AA6-477A435B1F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3754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9386F-A974-60C5-A1A1-2A078DAF5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B7DB4-B69D-A616-32C1-42BDEB4C72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D667B0-35C4-0A93-CAEE-AD66055196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362BF9-6048-3622-BBAD-114CC4A5D1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B521B9-EFDE-7B0B-D83F-B8808ABD9B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030752-8AD3-E2CA-E1CF-537D337FD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3FCF6-5E0E-4CD0-AB4E-9EAA82BF737E}" type="datetime1">
              <a:rPr lang="en-US" smtClean="0"/>
              <a:t>3/7/2025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9E5A1B-9572-ACC9-3B96-719C58B37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924675-9F44-835E-1B1E-AFFDF31C28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837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C61CF-B090-5B0D-7896-52B635DAC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3C2EB5-BEF2-39FB-F246-B214A5C91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44EE8-2004-4194-B05D-4B867B929B05}" type="datetime1">
              <a:rPr lang="en-US" smtClean="0"/>
              <a:t>3/7/2025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D01A8A-9C4C-ACE4-259B-28E2FD1E5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D3B743-6F9E-B5F7-A743-F27E3A1C8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512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3D38EA-950B-D76B-EEDB-036287DC1D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C24F4-0908-4569-AC3B-515496B4C215}" type="datetime1">
              <a:rPr lang="en-US" smtClean="0"/>
              <a:t>3/7/2025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83E9FF-15CD-8FC4-DA54-E47A088BF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83CAA8-7974-0B2E-38F8-99EDA2203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56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BCA44-77B6-273C-04A7-D6DF7B8662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36CD7A-69B6-6463-3285-A3F8227627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46E11E-F58D-B2BA-D110-9AA12BBDA3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F17C5D-D664-31B0-45A7-219F41ED5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2F546-EB23-4E04-AD3F-56F318729E67}" type="datetime1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39578-B2C6-8C35-662B-A2C289D7F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8ED786-9EE6-6339-E631-3AB97709B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350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E58BC-8A4D-4374-5485-F1B974312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24CD59-4F42-96DF-B1C3-F1156A919F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219783-702D-AB17-2D2C-39937CD02D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83715E-A5BF-B7AE-790A-A7A2FDF3A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30B585-9A6E-4A56-B96B-2A6A50BC7540}" type="datetime1">
              <a:rPr lang="en-US" smtClean="0"/>
              <a:t>3/7/2025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5DD1D-AC77-5FD8-A4E1-BB7ABB790E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C38FC-05E1-FB3A-8592-587C11B73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302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50BD15-BD73-6F89-BCE1-5DB6718EC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031D6F-C087-60F1-4AE8-46F1CD0FC3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FCE65-7AEC-89E2-DA08-2EFE91921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9F728D-86EE-4710-87CE-1A9130050970}" type="datetime1">
              <a:rPr lang="en-US" smtClean="0"/>
              <a:t>3/7/2025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67D964-E619-EBAD-E6BD-C9493A6848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CCE4F6-8728-C0D6-A716-41271DC2E8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8D6E82-C784-45BA-B35E-AAACD702E2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78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3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05BCA8-F6CE-014F-D978-209D5C3A9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26693" y="1030406"/>
            <a:ext cx="8147713" cy="3081242"/>
          </a:xfrm>
        </p:spPr>
        <p:txBody>
          <a:bodyPr anchor="ctr">
            <a:normAutofit/>
          </a:bodyPr>
          <a:lstStyle/>
          <a:p>
            <a:r>
              <a:rPr lang="en-US" sz="4800">
                <a:solidFill>
                  <a:srgbClr val="FFFFFF"/>
                </a:solidFill>
              </a:rPr>
              <a:t>Predicting Abalone Age Using Regression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EA05F5-1116-AABB-FEB1-D36CA6D58A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9943" y="5171093"/>
            <a:ext cx="9078628" cy="860620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Rakesh Kumar Busa, Jeremy Driscoll, Daniel Ackom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DF0E3D-13F4-DBC7-9BF7-E16081C21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55664"/>
            <a:ext cx="448056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E8D6E82-C784-45BA-B35E-AAACD702E2CC}" type="slidenum">
              <a:rPr lang="en-US" sz="1100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US" sz="11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6250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F3E49EE-27A0-3747-0E86-865EA5272B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65EA5EF3-7426-0185-1ED3-D1190038EB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A2676E8-5035-E837-22A1-4C2F68D46E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71E5343F-4234-F95B-4704-FAA7019963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34D61822-EDD7-9E2B-F0AA-9CED46410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620957DF-B651-F9C4-8D1E-DC2F880EB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0F0B41-D5B5-548B-27E4-420148F88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100">
                <a:solidFill>
                  <a:srgbClr val="FFFFFF"/>
                </a:solidFill>
              </a:rPr>
              <a:t>Model Fitting and Evaluation - Polynomial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BC9833-14C7-B59B-7D69-4C04AC843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31079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E8D6E82-C784-45BA-B35E-AAACD702E2CC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E870D0-8CBC-36E3-D72F-009DF81EC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451" y="1603915"/>
            <a:ext cx="6097126" cy="4445585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1888E32-D087-1096-A3F5-A432F690E1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218" y="2651760"/>
            <a:ext cx="5151335" cy="3221182"/>
          </a:xfrm>
        </p:spPr>
        <p:txBody>
          <a:bodyPr>
            <a:normAutofit/>
          </a:bodyPr>
          <a:lstStyle/>
          <a:p>
            <a:r>
              <a:rPr lang="en-US" sz="2000" i="0">
                <a:effectLst/>
                <a:latin typeface="__Inter_d65c78"/>
              </a:rPr>
              <a:t>Polynomial with degree 2 (quadratic) performs better than higher-order polynomials</a:t>
            </a:r>
            <a:endParaRPr lang="en-US" sz="2000">
              <a:latin typeface="__Inter_d65c7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2414D3-A4BA-52F8-7D95-F631A4259BEE}"/>
              </a:ext>
            </a:extLst>
          </p:cNvPr>
          <p:cNvSpPr txBox="1"/>
          <p:nvPr/>
        </p:nvSpPr>
        <p:spPr>
          <a:xfrm>
            <a:off x="6020596" y="5997061"/>
            <a:ext cx="3540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/>
              <a:t>Figure 10: </a:t>
            </a:r>
            <a:r>
              <a:rPr lang="en-US" sz="1200"/>
              <a:t>Evaluation of different polynomial models</a:t>
            </a:r>
          </a:p>
        </p:txBody>
      </p:sp>
    </p:spTree>
    <p:extLst>
      <p:ext uri="{BB962C8B-B14F-4D97-AF65-F5344CB8AC3E}">
        <p14:creationId xmlns:p14="http://schemas.microsoft.com/office/powerpoint/2010/main" val="3945694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C26C69C-4683-27EE-319B-50CEF5B88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36">
            <a:extLst>
              <a:ext uri="{FF2B5EF4-FFF2-40B4-BE49-F238E27FC236}">
                <a16:creationId xmlns:a16="http://schemas.microsoft.com/office/drawing/2014/main" id="{3587C09C-0E0D-A70B-6A7D-70CCD7A58F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B5D96BA-4277-9DA2-9D28-1BF57828D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E17D7DC-AF2E-8099-6656-7AC39B9826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38BD5E0-AA32-AA34-C55A-40F4ECA6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D49DC7-5B7D-1556-BC34-9F68ACCDE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83509F-3577-9A17-BA2B-3433E9A9F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2F02AC9A-EA16-DBF1-F309-15EB871E52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0049704"/>
              </p:ext>
            </p:extLst>
          </p:nvPr>
        </p:nvGraphicFramePr>
        <p:xfrm>
          <a:off x="1795550" y="1576447"/>
          <a:ext cx="7744691" cy="24286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6246">
                  <a:extLst>
                    <a:ext uri="{9D8B030D-6E8A-4147-A177-3AD203B41FA5}">
                      <a16:colId xmlns:a16="http://schemas.microsoft.com/office/drawing/2014/main" val="2254318328"/>
                    </a:ext>
                  </a:extLst>
                </a:gridCol>
                <a:gridCol w="1603709">
                  <a:extLst>
                    <a:ext uri="{9D8B030D-6E8A-4147-A177-3AD203B41FA5}">
                      <a16:colId xmlns:a16="http://schemas.microsoft.com/office/drawing/2014/main" val="581764781"/>
                    </a:ext>
                  </a:extLst>
                </a:gridCol>
                <a:gridCol w="1977368">
                  <a:extLst>
                    <a:ext uri="{9D8B030D-6E8A-4147-A177-3AD203B41FA5}">
                      <a16:colId xmlns:a16="http://schemas.microsoft.com/office/drawing/2014/main" val="687324196"/>
                    </a:ext>
                  </a:extLst>
                </a:gridCol>
                <a:gridCol w="1977368">
                  <a:extLst>
                    <a:ext uri="{9D8B030D-6E8A-4147-A177-3AD203B41FA5}">
                      <a16:colId xmlns:a16="http://schemas.microsoft.com/office/drawing/2014/main" val="2738701200"/>
                    </a:ext>
                  </a:extLst>
                </a:gridCol>
              </a:tblGrid>
              <a:tr h="302840"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Regression Model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R² Score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MSE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MAE</a:t>
                      </a:r>
                      <a:endParaRPr lang="en-US" sz="16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341284"/>
                  </a:ext>
                </a:extLst>
              </a:tr>
              <a:tr h="302840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OLS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0.5811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3.2846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1.3952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2444323"/>
                  </a:ext>
                </a:extLst>
              </a:tr>
              <a:tr h="491685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Ridge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0.5811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3.2847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1.3953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6771171"/>
                  </a:ext>
                </a:extLst>
              </a:tr>
              <a:tr h="523087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LASSO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0.5423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3.5886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1.4795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9454738"/>
                  </a:ext>
                </a:extLst>
              </a:tr>
              <a:tr h="743334">
                <a:tc>
                  <a:txBody>
                    <a:bodyPr/>
                    <a:lstStyle/>
                    <a:p>
                      <a:pPr marL="0" algn="l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Polynomial (Degree 2)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0.5734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3.1953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rtl="0" eaLnBrk="1" fontAlgn="t" latinLnBrk="0" hangingPunct="1">
                        <a:buNone/>
                      </a:pPr>
                      <a:r>
                        <a:rPr lang="en-US" sz="1600" b="1" i="0" u="none" strike="noStrike" kern="120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1.3357</a:t>
                      </a:r>
                      <a:endParaRPr lang="en-US" sz="1600" b="1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970125"/>
                  </a:ext>
                </a:extLst>
              </a:tr>
            </a:tbl>
          </a:graphicData>
        </a:graphic>
      </p:graphicFrame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0CB4908-A5B1-FB6A-28AB-62ECCC1761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16" y="4064924"/>
            <a:ext cx="11635048" cy="2606040"/>
          </a:xfrm>
        </p:spPr>
        <p:txBody>
          <a:bodyPr>
            <a:normAutofit lnSpcReduction="10000"/>
          </a:bodyPr>
          <a:lstStyle/>
          <a:p>
            <a:r>
              <a:rPr lang="en-US" sz="2000">
                <a:latin typeface="__Inter_d65c78"/>
              </a:rPr>
              <a:t>Polynomial Regression (Degree 2) provided the most accurate predictions, achieving the lowest MSE and MAE,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600">
                <a:latin typeface="__Inter_d65c78"/>
              </a:rPr>
              <a:t>suggesting that incorporating non-linearity improves model performance for abalone age prediction.</a:t>
            </a:r>
          </a:p>
          <a:p>
            <a:r>
              <a:rPr lang="en-US" sz="2000">
                <a:latin typeface="__Inter_d65c78"/>
              </a:rPr>
              <a:t>OLS and Ridge Regression offered similar accuracy and interpretability, </a:t>
            </a:r>
          </a:p>
          <a:p>
            <a:r>
              <a:rPr lang="en-US" sz="2000">
                <a:latin typeface="__Inter_d65c78"/>
              </a:rPr>
              <a:t>Ridge Regression did not significantly address multicollinearity, as its performance remained nearly identical to OLS.</a:t>
            </a:r>
          </a:p>
          <a:p>
            <a:r>
              <a:rPr lang="en-US" sz="2000">
                <a:latin typeface="__Inter_d65c78"/>
              </a:rPr>
              <a:t>LASSO Regression was the least accurate in predictions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1600">
                <a:latin typeface="__Inter_d65c78"/>
              </a:rPr>
              <a:t>Indicates a trade-off between model simplicity and predictive performance.</a:t>
            </a:r>
          </a:p>
        </p:txBody>
      </p:sp>
    </p:spTree>
    <p:extLst>
      <p:ext uri="{BB962C8B-B14F-4D97-AF65-F5344CB8AC3E}">
        <p14:creationId xmlns:p14="http://schemas.microsoft.com/office/powerpoint/2010/main" val="33291446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230B00-F958-F42C-E8F4-15B1D9B2D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12</a:t>
            </a:fld>
            <a:endParaRPr lang="en-US"/>
          </a:p>
        </p:txBody>
      </p:sp>
      <p:pic>
        <p:nvPicPr>
          <p:cNvPr id="2050" name="Picture 2" descr="Try Now! Thank You In PPT Presentation Template">
            <a:extLst>
              <a:ext uri="{FF2B5EF4-FFF2-40B4-BE49-F238E27FC236}">
                <a16:creationId xmlns:a16="http://schemas.microsoft.com/office/drawing/2014/main" id="{8C6764C9-F1E0-78D9-774E-E5756BD106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6702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DFE2F78-805F-9B84-DD7F-3F799711B4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CBE3E2-C332-8BE3-B934-65724DE90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Introduction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1D268045-479B-AC21-5D0E-B49BF9A4FA1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84577691"/>
              </p:ext>
            </p:extLst>
          </p:nvPr>
        </p:nvGraphicFramePr>
        <p:xfrm>
          <a:off x="6718" y="1344255"/>
          <a:ext cx="8115422" cy="27996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D60D040D-148E-BFC1-E9EF-E58FA594FC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374" y="1576447"/>
            <a:ext cx="4063149" cy="3365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6F5D90A-192B-53A7-8E40-11E4E38689A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4852" y="4048016"/>
            <a:ext cx="4060767" cy="20718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B92B4D-98C6-7AD8-0DFE-EC5DAA524313}"/>
              </a:ext>
            </a:extLst>
          </p:cNvPr>
          <p:cNvSpPr txBox="1"/>
          <p:nvPr/>
        </p:nvSpPr>
        <p:spPr>
          <a:xfrm>
            <a:off x="33027" y="6052828"/>
            <a:ext cx="41458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/>
              <a:t>Figure 2: </a:t>
            </a:r>
            <a:r>
              <a:rPr lang="en-US" sz="1400"/>
              <a:t>Abalone shell under </a:t>
            </a:r>
            <a:r>
              <a:rPr lang="en-US" sz="1400" b="1"/>
              <a:t>(a) </a:t>
            </a:r>
            <a:r>
              <a:rPr lang="en-US" sz="1400"/>
              <a:t>fluorescent UV microscope and </a:t>
            </a:r>
            <a:r>
              <a:rPr lang="en-US" sz="1400" b="1"/>
              <a:t>(b) </a:t>
            </a:r>
            <a:r>
              <a:rPr lang="en-US" sz="1400"/>
              <a:t>stereo dissecting microscope (Wood 1993), with seven sets of rings visible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12DD5DD-475C-36E6-26E6-18CA5CD7AB6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52249" y="3495477"/>
            <a:ext cx="2850699" cy="26891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5C97246-9296-6CB0-7C46-7B41313601AA}"/>
              </a:ext>
            </a:extLst>
          </p:cNvPr>
          <p:cNvSpPr txBox="1"/>
          <p:nvPr/>
        </p:nvSpPr>
        <p:spPr>
          <a:xfrm>
            <a:off x="4554239" y="6135508"/>
            <a:ext cx="31558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/>
              <a:t>Figure 3: </a:t>
            </a:r>
            <a:r>
              <a:rPr lang="en-US" sz="1400"/>
              <a:t>Magnified (about 12 ×) polished spire of abalone shell. Arrows indicate three growth checks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651DFB-35EF-38A5-05CA-D723E297F90E}"/>
              </a:ext>
            </a:extLst>
          </p:cNvPr>
          <p:cNvSpPr txBox="1"/>
          <p:nvPr/>
        </p:nvSpPr>
        <p:spPr>
          <a:xfrm>
            <a:off x="8526312" y="4971306"/>
            <a:ext cx="3540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/>
              <a:t>Figure 1: </a:t>
            </a:r>
            <a:r>
              <a:rPr lang="en-US" sz="1200"/>
              <a:t>Abalone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5C49C8D-87DF-2F09-6312-D1C4684A3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9032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8E487D2-8B5A-0B13-FB6E-9F9AAD65C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6F5C03E4-7BB0-2812-259A-3DBCBE3F8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E5CE231-55D3-4334-512D-B62950ED2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F3AE1296-8C43-B7BA-9C94-2840994D6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09F5B3A-A3B4-50BB-A7FC-20EE24C30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73EDFA5-E7DA-B926-225B-2215A73D9A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5715D0-306D-EFD2-4F83-C227DFC31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11897E8-42B6-A730-D774-9417FF8456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6218" y="1808019"/>
            <a:ext cx="10483950" cy="4064923"/>
          </a:xfrm>
        </p:spPr>
        <p:txBody>
          <a:bodyPr>
            <a:normAutofit/>
          </a:bodyPr>
          <a:lstStyle/>
          <a:p>
            <a:r>
              <a:rPr lang="en-US" sz="2000" b="1" i="0">
                <a:solidFill>
                  <a:srgbClr val="374151"/>
                </a:solidFill>
                <a:effectLst/>
                <a:latin typeface="__Inter_d65c78"/>
              </a:rPr>
              <a:t>Study Objective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>
                <a:solidFill>
                  <a:srgbClr val="374151"/>
                </a:solidFill>
                <a:latin typeface="__Inter_d65c78"/>
              </a:rPr>
              <a:t>To investigate the predictive capability of: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374151"/>
                </a:solidFill>
                <a:latin typeface="__Inter_d65c78"/>
              </a:rPr>
              <a:t>Linear regression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374151"/>
                </a:solidFill>
                <a:latin typeface="__Inter_d65c78"/>
              </a:rPr>
              <a:t>Ridge regression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374151"/>
                </a:solidFill>
                <a:latin typeface="__Inter_d65c78"/>
              </a:rPr>
              <a:t>Lasso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>
                <a:solidFill>
                  <a:srgbClr val="374151"/>
                </a:solidFill>
                <a:latin typeface="__Inter_d65c78"/>
              </a:rPr>
              <a:t>Polynomial</a:t>
            </a:r>
          </a:p>
          <a:p>
            <a:pPr marL="457200" lvl="1" indent="0">
              <a:buNone/>
            </a:pPr>
            <a:r>
              <a:rPr lang="en-US" sz="2000">
                <a:solidFill>
                  <a:srgbClr val="374151"/>
                </a:solidFill>
                <a:latin typeface="__Inter_d65c78"/>
              </a:rPr>
              <a:t>models to estimate abalone age based on physical attributes</a:t>
            </a:r>
          </a:p>
          <a:p>
            <a:pPr marL="457200" lvl="1" indent="0">
              <a:buNone/>
            </a:pPr>
            <a:endParaRPr lang="en-US" sz="2000">
              <a:solidFill>
                <a:srgbClr val="374151"/>
              </a:solidFill>
              <a:latin typeface="__Inter_d65c78"/>
            </a:endParaRPr>
          </a:p>
          <a:p>
            <a:r>
              <a:rPr lang="en-US" sz="2400" b="1">
                <a:solidFill>
                  <a:srgbClr val="374151"/>
                </a:solidFill>
                <a:latin typeface="__Inter_d65c78"/>
              </a:rPr>
              <a:t>Dataset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1">
                <a:solidFill>
                  <a:srgbClr val="374151"/>
                </a:solidFill>
                <a:latin typeface="__Inter_d65c78"/>
              </a:rPr>
              <a:t>Source: </a:t>
            </a:r>
            <a:r>
              <a:rPr lang="en-US" sz="2000">
                <a:solidFill>
                  <a:srgbClr val="374151"/>
                </a:solidFill>
                <a:latin typeface="__Inter_d65c78"/>
              </a:rPr>
              <a:t>University of California, Irvine (UCI) Machine Learning Repository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1">
                <a:solidFill>
                  <a:srgbClr val="374151"/>
                </a:solidFill>
                <a:latin typeface="__Inter_d65c78"/>
              </a:rPr>
              <a:t>Observations: </a:t>
            </a:r>
            <a:r>
              <a:rPr lang="en-US" sz="2000">
                <a:solidFill>
                  <a:srgbClr val="374151"/>
                </a:solidFill>
                <a:latin typeface="__Inter_d65c78"/>
              </a:rPr>
              <a:t>4,177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sz="2000" b="1">
                <a:solidFill>
                  <a:srgbClr val="374151"/>
                </a:solidFill>
                <a:latin typeface="__Inter_d65c78"/>
              </a:rPr>
              <a:t>Features:  </a:t>
            </a:r>
            <a:r>
              <a:rPr lang="en-US" sz="2000">
                <a:solidFill>
                  <a:srgbClr val="374151"/>
                </a:solidFill>
                <a:latin typeface="__Inter_d65c78"/>
              </a:rPr>
              <a:t>Length, diameter, height, sex, viscera weight, whole weight, shucked weight, etc.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306F4AC-F29F-DC7B-0682-22C537E06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25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D731EA-CB83-2532-A1F1-2A2507030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5255" y="2767106"/>
            <a:ext cx="3125614" cy="20188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Processing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97FCAE7-EE3F-2694-4C95-8DCADFAA1C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5488" y="460893"/>
            <a:ext cx="7970841" cy="575893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F4FA1B-7BA0-AA4F-C46C-0F264F0D2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CC274C-5FD6-8B14-8727-1638EBE57278}"/>
              </a:ext>
            </a:extLst>
          </p:cNvPr>
          <p:cNvSpPr txBox="1"/>
          <p:nvPr/>
        </p:nvSpPr>
        <p:spPr>
          <a:xfrm>
            <a:off x="5535636" y="6149588"/>
            <a:ext cx="3540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/>
              <a:t>Figure 4: </a:t>
            </a:r>
            <a:r>
              <a:rPr lang="en-US" sz="1200"/>
              <a:t>Heatmap</a:t>
            </a:r>
          </a:p>
        </p:txBody>
      </p:sp>
    </p:spTree>
    <p:extLst>
      <p:ext uri="{BB962C8B-B14F-4D97-AF65-F5344CB8AC3E}">
        <p14:creationId xmlns:p14="http://schemas.microsoft.com/office/powerpoint/2010/main" val="4034851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3AA572-41DB-4E66-CAF8-42B759E82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B7C4426F-1C6A-D3F8-16EF-76658509D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61A2039-7200-603A-6F55-E2A19CCED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1A71A4B-E60B-1907-31FE-36E05E18A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569B2C-0DFD-8BBE-A2BE-2CDBBA1FAB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DC8F692-8758-7CD7-6F26-4E36E2EC8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921152-150E-4ACD-6AC0-C4476A581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735" y="2767106"/>
            <a:ext cx="2963134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 Processing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341060-9B29-6D7E-B41D-97A67C9DB6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183" y="-1"/>
            <a:ext cx="5139598" cy="617895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8257E1-8F75-9CBC-6FEB-3E8293B3C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4A19DB-27E7-8096-FAFD-E12AF91193D3}"/>
              </a:ext>
            </a:extLst>
          </p:cNvPr>
          <p:cNvSpPr txBox="1"/>
          <p:nvPr/>
        </p:nvSpPr>
        <p:spPr>
          <a:xfrm>
            <a:off x="5315112" y="6174412"/>
            <a:ext cx="48457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/>
              <a:t>Figure 5: </a:t>
            </a:r>
            <a:r>
              <a:rPr lang="en-US" sz="1200"/>
              <a:t>Relationship between target variable (rings) and different features</a:t>
            </a:r>
          </a:p>
        </p:txBody>
      </p:sp>
    </p:spTree>
    <p:extLst>
      <p:ext uri="{BB962C8B-B14F-4D97-AF65-F5344CB8AC3E}">
        <p14:creationId xmlns:p14="http://schemas.microsoft.com/office/powerpoint/2010/main" val="1781126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CBBBE9-B1AD-0B7B-F45E-E21945D79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14A652AA-DE09-5E68-B44D-A6703E5CA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E3E2D2E-EB81-4A1A-72B9-2A96B7EBA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00A1660-ACA0-0F5D-97AC-661DEDCA1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17280F66-C1E8-CBE0-8F71-802FBD6590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4E7344A2-83AF-B341-042B-DCC235D5FA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5CF18A-A72D-C791-1AF4-59A11E842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Model Fitting and Evaluation - OLS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A51BDB-B349-3D16-A4FB-E21AC28223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277" y="1716347"/>
            <a:ext cx="5131088" cy="3771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B53AF04-B83D-8482-2826-4A85A81B2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7294" y="1603105"/>
            <a:ext cx="4582812" cy="471240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40933-7B68-0172-3BF5-4C3B9748E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B17733-4B4F-439F-DC8E-047315D14D46}"/>
              </a:ext>
            </a:extLst>
          </p:cNvPr>
          <p:cNvSpPr txBox="1"/>
          <p:nvPr/>
        </p:nvSpPr>
        <p:spPr>
          <a:xfrm>
            <a:off x="6198282" y="6292031"/>
            <a:ext cx="3540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/>
              <a:t>Figure 6: </a:t>
            </a:r>
            <a:r>
              <a:rPr lang="en-US" sz="1200"/>
              <a:t>Performance of OLS model</a:t>
            </a:r>
          </a:p>
        </p:txBody>
      </p:sp>
    </p:spTree>
    <p:extLst>
      <p:ext uri="{BB962C8B-B14F-4D97-AF65-F5344CB8AC3E}">
        <p14:creationId xmlns:p14="http://schemas.microsoft.com/office/powerpoint/2010/main" val="3110429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A813E3C-206D-24B8-94C5-12C155DA4F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B59FFFB0-2359-E4C8-F7CB-C37EA924F9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C9B99CE-FBE9-DE30-D935-21C858FB32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769D3D2-7741-6DD8-5B6B-C44244DFA7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0FE95DD-4AFB-0B8A-AED6-0B0061521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453C9EF-8DD9-DD24-3AFC-01EB01410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D04844-516B-F1D3-800B-474758908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Model Fitting and Evaluation - Ridge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C5D030-9093-52AE-3CBC-FD94EB146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464" y="1576448"/>
            <a:ext cx="4700754" cy="48332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1E98161-F154-2BC0-0BF6-F4BF030171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576447"/>
            <a:ext cx="5397588" cy="528056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8B2BFB-B352-7686-E0BE-14D361215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7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02DB4F-5816-3DA0-971C-C6F34A2640FF}"/>
              </a:ext>
            </a:extLst>
          </p:cNvPr>
          <p:cNvSpPr txBox="1"/>
          <p:nvPr/>
        </p:nvSpPr>
        <p:spPr>
          <a:xfrm>
            <a:off x="6779423" y="6356871"/>
            <a:ext cx="3540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/>
              <a:t>Figure 7: </a:t>
            </a:r>
            <a:r>
              <a:rPr lang="en-US" sz="1200"/>
              <a:t>Performance of Ridge Regression</a:t>
            </a:r>
          </a:p>
        </p:txBody>
      </p:sp>
    </p:spTree>
    <p:extLst>
      <p:ext uri="{BB962C8B-B14F-4D97-AF65-F5344CB8AC3E}">
        <p14:creationId xmlns:p14="http://schemas.microsoft.com/office/powerpoint/2010/main" val="1980341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A23157-707D-D61E-A5F4-CEB03D88C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11BDA07A-E4D2-A35B-3300-FAB83C931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3A0CA46-9E9E-FA39-7946-00B7C48428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24A2EEF-305E-8657-A410-E5918E1C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327B9AE-3F3E-10C4-80FB-2ED617D54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BC18D295-3DC6-AC12-9802-E8B80AAE0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325E333-0877-505A-1F5A-2DA625868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Model Fitting and Evaluation - LASSO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E1B144-B392-729E-72B5-4206F81A19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688" y="1576447"/>
            <a:ext cx="4577806" cy="470687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78609CF-140E-4BB8-0B4C-43F1F78726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1576446"/>
            <a:ext cx="5427249" cy="528056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B1F910-CC02-2255-C17B-6506358F1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8D6E82-C784-45BA-B35E-AAACD702E2CC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C09721-BDD4-2BE1-C709-177B2D075311}"/>
              </a:ext>
            </a:extLst>
          </p:cNvPr>
          <p:cNvSpPr txBox="1"/>
          <p:nvPr/>
        </p:nvSpPr>
        <p:spPr>
          <a:xfrm>
            <a:off x="6619592" y="6356871"/>
            <a:ext cx="3540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/>
              <a:t>Figure 8: </a:t>
            </a:r>
            <a:r>
              <a:rPr lang="en-US" sz="1200"/>
              <a:t>Performance of LASSO Regression</a:t>
            </a:r>
          </a:p>
        </p:txBody>
      </p:sp>
    </p:spTree>
    <p:extLst>
      <p:ext uri="{BB962C8B-B14F-4D97-AF65-F5344CB8AC3E}">
        <p14:creationId xmlns:p14="http://schemas.microsoft.com/office/powerpoint/2010/main" val="285227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81641F-6CEA-CBCF-2C77-C94E7D7702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9984E8-5684-851B-68B4-294ED69C36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100">
                <a:solidFill>
                  <a:srgbClr val="FFFFFF"/>
                </a:solidFill>
              </a:rPr>
              <a:t>Model Fitting and Evaluation - Polynomial</a:t>
            </a: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DBF7309-32C0-9589-8291-0EA7BDC4A9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76447"/>
            <a:ext cx="6628262" cy="5219757"/>
          </a:xfrm>
          <a:prstGeom prst="rect">
            <a:avLst/>
          </a:prstGeom>
        </p:spPr>
      </p:pic>
      <p:pic>
        <p:nvPicPr>
          <p:cNvPr id="3" name="Picture 2" descr="A graph of rings with blue dots&#10;&#10;AI-generated content may be incorrect.">
            <a:extLst>
              <a:ext uri="{FF2B5EF4-FFF2-40B4-BE49-F238E27FC236}">
                <a16:creationId xmlns:a16="http://schemas.microsoft.com/office/drawing/2014/main" id="{2B2CA9D4-CC2B-E0B9-380B-FA59364A22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43097" y="1603915"/>
            <a:ext cx="4733710" cy="47455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F22197-139B-9459-BEA8-B8E0CF603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704320" y="6431079"/>
            <a:ext cx="44805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9E8D6E82-C784-45BA-B35E-AAACD702E2CC}" type="slidenum">
              <a:rPr lang="en-US" sz="110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 sz="11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93BC96-32EC-ACF6-20E8-2079EB862FBE}"/>
              </a:ext>
            </a:extLst>
          </p:cNvPr>
          <p:cNvSpPr txBox="1"/>
          <p:nvPr/>
        </p:nvSpPr>
        <p:spPr>
          <a:xfrm>
            <a:off x="7601104" y="6349491"/>
            <a:ext cx="35408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/>
              <a:t>Figure 9: </a:t>
            </a:r>
            <a:r>
              <a:rPr lang="en-US" sz="1200"/>
              <a:t>Performance of Polynomial Model</a:t>
            </a:r>
          </a:p>
        </p:txBody>
      </p:sp>
    </p:spTree>
    <p:extLst>
      <p:ext uri="{BB962C8B-B14F-4D97-AF65-F5344CB8AC3E}">
        <p14:creationId xmlns:p14="http://schemas.microsoft.com/office/powerpoint/2010/main" val="2692507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</Words>
  <Application>Microsoft Office PowerPoint</Application>
  <PresentationFormat>Widescreen</PresentationFormat>
  <Paragraphs>91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__Inter_d65c78</vt:lpstr>
      <vt:lpstr>Aptos</vt:lpstr>
      <vt:lpstr>Aptos Display</vt:lpstr>
      <vt:lpstr>Arial</vt:lpstr>
      <vt:lpstr>Calibri</vt:lpstr>
      <vt:lpstr>Wingdings</vt:lpstr>
      <vt:lpstr>Office Theme</vt:lpstr>
      <vt:lpstr>Predicting Abalone Age Using Regression Models</vt:lpstr>
      <vt:lpstr>Introduction</vt:lpstr>
      <vt:lpstr>Introduction</vt:lpstr>
      <vt:lpstr>Data Processing</vt:lpstr>
      <vt:lpstr>Data Processing</vt:lpstr>
      <vt:lpstr>Model Fitting and Evaluation - OLS</vt:lpstr>
      <vt:lpstr>Model Fitting and Evaluation - Ridge</vt:lpstr>
      <vt:lpstr>Model Fitting and Evaluation - LASSO</vt:lpstr>
      <vt:lpstr>Model Fitting and Evaluation - Polynomial</vt:lpstr>
      <vt:lpstr>Model Fitting and Evaluation - Polynomial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Ackom, Daniel</dc:creator>
  <cp:lastModifiedBy>Busa, Rakesh Kumar</cp:lastModifiedBy>
  <cp:revision>2</cp:revision>
  <dcterms:created xsi:type="dcterms:W3CDTF">2025-03-04T20:05:55Z</dcterms:created>
  <dcterms:modified xsi:type="dcterms:W3CDTF">2025-03-08T00:38:09Z</dcterms:modified>
</cp:coreProperties>
</file>

<file path=docProps/thumbnail.jpeg>
</file>